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9" r:id="rId12"/>
    <p:sldId id="270" r:id="rId13"/>
    <p:sldId id="268" r:id="rId14"/>
    <p:sldId id="26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5"/>
  </p:normalViewPr>
  <p:slideViewPr>
    <p:cSldViewPr snapToGrid="0" snapToObjects="1">
      <p:cViewPr>
        <p:scale>
          <a:sx n="86" d="100"/>
          <a:sy n="86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83" d="100"/>
          <a:sy n="83" d="100"/>
        </p:scale>
        <p:origin x="399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mi-marr.org/" TargetMode="External"/><Relationship Id="rId1" Type="http://schemas.openxmlformats.org/officeDocument/2006/relationships/hyperlink" Target="https://www.cdc.gov/drugresistance/index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mi-marr.org/" TargetMode="External"/><Relationship Id="rId1" Type="http://schemas.openxmlformats.org/officeDocument/2006/relationships/hyperlink" Target="https://www.cdc.gov/drugresistance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6D795-ADA9-4DD4-A278-7EF1413CE78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489F0A-1C20-45C7-9362-2524B020847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Class of drug used for pain relief</a:t>
          </a:r>
        </a:p>
      </dgm:t>
    </dgm:pt>
    <dgm:pt modelId="{4FF0DA86-D02A-4F12-80D2-51DFB017B701}" type="parTrans" cxnId="{B79562D3-51D6-4177-A619-2A956A0C9010}">
      <dgm:prSet/>
      <dgm:spPr/>
      <dgm:t>
        <a:bodyPr/>
        <a:lstStyle/>
        <a:p>
          <a:endParaRPr lang="en-US"/>
        </a:p>
      </dgm:t>
    </dgm:pt>
    <dgm:pt modelId="{734B71A3-ACAC-4E49-9264-AD57B805806E}" type="sibTrans" cxnId="{B79562D3-51D6-4177-A619-2A956A0C9010}">
      <dgm:prSet/>
      <dgm:spPr/>
      <dgm:t>
        <a:bodyPr/>
        <a:lstStyle/>
        <a:p>
          <a:endParaRPr lang="en-US"/>
        </a:p>
      </dgm:t>
    </dgm:pt>
    <dgm:pt modelId="{90D2085A-0540-45BF-A2C6-FAFB3B78A6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Highly addictive</a:t>
          </a:r>
        </a:p>
      </dgm:t>
    </dgm:pt>
    <dgm:pt modelId="{67ED1B75-8E2D-443B-B753-BF88DB4DDE33}" type="parTrans" cxnId="{8C92E22D-E89B-4169-B500-A0723BA7F91C}">
      <dgm:prSet/>
      <dgm:spPr/>
      <dgm:t>
        <a:bodyPr/>
        <a:lstStyle/>
        <a:p>
          <a:endParaRPr lang="en-US"/>
        </a:p>
      </dgm:t>
    </dgm:pt>
    <dgm:pt modelId="{FECE507F-35ED-43EA-9940-3372F230D763}" type="sibTrans" cxnId="{8C92E22D-E89B-4169-B500-A0723BA7F91C}">
      <dgm:prSet/>
      <dgm:spPr/>
      <dgm:t>
        <a:bodyPr/>
        <a:lstStyle/>
        <a:p>
          <a:endParaRPr lang="en-US"/>
        </a:p>
      </dgm:t>
    </dgm:pt>
    <dgm:pt modelId="{6CD438E3-383A-4885-B299-660BBE7323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Includes  Vicodin, Percocet, Oxycontin and others</a:t>
          </a:r>
        </a:p>
      </dgm:t>
    </dgm:pt>
    <dgm:pt modelId="{BD18819A-E53D-4777-9E87-E813FB4556C9}" type="parTrans" cxnId="{B6795A34-5E57-445F-B6D2-B432690AB9A5}">
      <dgm:prSet/>
      <dgm:spPr/>
      <dgm:t>
        <a:bodyPr/>
        <a:lstStyle/>
        <a:p>
          <a:endParaRPr lang="en-US"/>
        </a:p>
      </dgm:t>
    </dgm:pt>
    <dgm:pt modelId="{6C00B154-68EE-4C94-B256-F994F95905DC}" type="sibTrans" cxnId="{B6795A34-5E57-445F-B6D2-B432690AB9A5}">
      <dgm:prSet/>
      <dgm:spPr/>
      <dgm:t>
        <a:bodyPr/>
        <a:lstStyle/>
        <a:p>
          <a:endParaRPr lang="en-US"/>
        </a:p>
      </dgm:t>
    </dgm:pt>
    <dgm:pt modelId="{7301842A-85EB-4F0F-BFEC-1905A7DCA98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Gateway drug to heroin</a:t>
          </a:r>
        </a:p>
      </dgm:t>
    </dgm:pt>
    <dgm:pt modelId="{C3F076DD-2B86-46A9-B2DC-9CB009C1248F}" type="parTrans" cxnId="{EC4E5BBB-668B-4678-BE0F-EA4D5584CBF4}">
      <dgm:prSet/>
      <dgm:spPr/>
      <dgm:t>
        <a:bodyPr/>
        <a:lstStyle/>
        <a:p>
          <a:endParaRPr lang="en-US"/>
        </a:p>
      </dgm:t>
    </dgm:pt>
    <dgm:pt modelId="{F82DE266-A95B-4CC6-AB02-A7EFDD7E38AB}" type="sibTrans" cxnId="{EC4E5BBB-668B-4678-BE0F-EA4D5584CBF4}">
      <dgm:prSet/>
      <dgm:spPr/>
      <dgm:t>
        <a:bodyPr/>
        <a:lstStyle/>
        <a:p>
          <a:endParaRPr lang="en-US"/>
        </a:p>
      </dgm:t>
    </dgm:pt>
    <dgm:pt modelId="{818E00A2-AE8F-4110-9163-D8B4CDA5D033}" type="pres">
      <dgm:prSet presAssocID="{E886D795-ADA9-4DD4-A278-7EF1413CE780}" presName="root" presStyleCnt="0">
        <dgm:presLayoutVars>
          <dgm:dir/>
          <dgm:resizeHandles val="exact"/>
        </dgm:presLayoutVars>
      </dgm:prSet>
      <dgm:spPr/>
    </dgm:pt>
    <dgm:pt modelId="{58140A4B-10FB-4B3B-AC08-4FBEE9B85C53}" type="pres">
      <dgm:prSet presAssocID="{74489F0A-1C20-45C7-9362-2524B020847A}" presName="compNode" presStyleCnt="0"/>
      <dgm:spPr/>
    </dgm:pt>
    <dgm:pt modelId="{1853B447-5D01-4164-AC3B-E260F92C3377}" type="pres">
      <dgm:prSet presAssocID="{74489F0A-1C20-45C7-9362-2524B020847A}" presName="iconBgRect" presStyleLbl="bgShp" presStyleIdx="0" presStyleCnt="4"/>
      <dgm:spPr/>
    </dgm:pt>
    <dgm:pt modelId="{0605E6C6-AC1C-4DC2-A7B2-3C3F1FADA19B}" type="pres">
      <dgm:prSet presAssocID="{74489F0A-1C20-45C7-9362-2524B0208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583C196-E15F-42D7-BEA1-346E78C9B9C9}" type="pres">
      <dgm:prSet presAssocID="{74489F0A-1C20-45C7-9362-2524B020847A}" presName="spaceRect" presStyleCnt="0"/>
      <dgm:spPr/>
    </dgm:pt>
    <dgm:pt modelId="{5C6CC8B4-D483-4032-A4FA-1CFA87091EE6}" type="pres">
      <dgm:prSet presAssocID="{74489F0A-1C20-45C7-9362-2524B020847A}" presName="textRect" presStyleLbl="revTx" presStyleIdx="0" presStyleCnt="4">
        <dgm:presLayoutVars>
          <dgm:chMax val="1"/>
          <dgm:chPref val="1"/>
        </dgm:presLayoutVars>
      </dgm:prSet>
      <dgm:spPr/>
    </dgm:pt>
    <dgm:pt modelId="{34095F1C-516C-448E-8BE2-24CDB9628D64}" type="pres">
      <dgm:prSet presAssocID="{734B71A3-ACAC-4E49-9264-AD57B805806E}" presName="sibTrans" presStyleCnt="0"/>
      <dgm:spPr/>
    </dgm:pt>
    <dgm:pt modelId="{5E63007A-AD91-40F3-A78C-329F5D8CFDB0}" type="pres">
      <dgm:prSet presAssocID="{90D2085A-0540-45BF-A2C6-FAFB3B78A63C}" presName="compNode" presStyleCnt="0"/>
      <dgm:spPr/>
    </dgm:pt>
    <dgm:pt modelId="{CD33075F-52F9-4288-A0D7-7E8962501AF4}" type="pres">
      <dgm:prSet presAssocID="{90D2085A-0540-45BF-A2C6-FAFB3B78A63C}" presName="iconBgRect" presStyleLbl="bgShp" presStyleIdx="1" presStyleCnt="4"/>
      <dgm:spPr/>
    </dgm:pt>
    <dgm:pt modelId="{ECC58B57-77D3-46C2-85C7-73DC011309CC}" type="pres">
      <dgm:prSet presAssocID="{90D2085A-0540-45BF-A2C6-FAFB3B78A6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3F9EB35-FA1D-4E27-942D-7ADDDE9731E1}" type="pres">
      <dgm:prSet presAssocID="{90D2085A-0540-45BF-A2C6-FAFB3B78A63C}" presName="spaceRect" presStyleCnt="0"/>
      <dgm:spPr/>
    </dgm:pt>
    <dgm:pt modelId="{C6833548-1E3E-4AA1-AF52-FB67F323D265}" type="pres">
      <dgm:prSet presAssocID="{90D2085A-0540-45BF-A2C6-FAFB3B78A63C}" presName="textRect" presStyleLbl="revTx" presStyleIdx="1" presStyleCnt="4">
        <dgm:presLayoutVars>
          <dgm:chMax val="1"/>
          <dgm:chPref val="1"/>
        </dgm:presLayoutVars>
      </dgm:prSet>
      <dgm:spPr/>
    </dgm:pt>
    <dgm:pt modelId="{7F3AB5D4-BA28-4275-9694-296F43A9D9A4}" type="pres">
      <dgm:prSet presAssocID="{FECE507F-35ED-43EA-9940-3372F230D763}" presName="sibTrans" presStyleCnt="0"/>
      <dgm:spPr/>
    </dgm:pt>
    <dgm:pt modelId="{08F32500-B99C-4030-A7A5-553CDDEE60AB}" type="pres">
      <dgm:prSet presAssocID="{6CD438E3-383A-4885-B299-660BBE7323A1}" presName="compNode" presStyleCnt="0"/>
      <dgm:spPr/>
    </dgm:pt>
    <dgm:pt modelId="{1E204F28-089F-46F9-A773-85612587FCE2}" type="pres">
      <dgm:prSet presAssocID="{6CD438E3-383A-4885-B299-660BBE7323A1}" presName="iconBgRect" presStyleLbl="bgShp" presStyleIdx="2" presStyleCnt="4"/>
      <dgm:spPr/>
    </dgm:pt>
    <dgm:pt modelId="{3B254EBD-2EDE-4666-9591-8A2EA5B9905A}" type="pres">
      <dgm:prSet presAssocID="{6CD438E3-383A-4885-B299-660BBE7323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CAD798-ADE8-4B8F-B659-E01C40038F22}" type="pres">
      <dgm:prSet presAssocID="{6CD438E3-383A-4885-B299-660BBE7323A1}" presName="spaceRect" presStyleCnt="0"/>
      <dgm:spPr/>
    </dgm:pt>
    <dgm:pt modelId="{73578830-3AB0-4673-B946-6621D98046AD}" type="pres">
      <dgm:prSet presAssocID="{6CD438E3-383A-4885-B299-660BBE7323A1}" presName="textRect" presStyleLbl="revTx" presStyleIdx="2" presStyleCnt="4">
        <dgm:presLayoutVars>
          <dgm:chMax val="1"/>
          <dgm:chPref val="1"/>
        </dgm:presLayoutVars>
      </dgm:prSet>
      <dgm:spPr/>
    </dgm:pt>
    <dgm:pt modelId="{6BFCC172-D063-4A9A-A0BB-26CFDF40F672}" type="pres">
      <dgm:prSet presAssocID="{6C00B154-68EE-4C94-B256-F994F95905DC}" presName="sibTrans" presStyleCnt="0"/>
      <dgm:spPr/>
    </dgm:pt>
    <dgm:pt modelId="{1BDD346B-C6DF-4EB3-B75D-30BFD9DBFD96}" type="pres">
      <dgm:prSet presAssocID="{7301842A-85EB-4F0F-BFEC-1905A7DCA985}" presName="compNode" presStyleCnt="0"/>
      <dgm:spPr/>
    </dgm:pt>
    <dgm:pt modelId="{9258A756-E4E9-49CF-99AE-52F178DFA279}" type="pres">
      <dgm:prSet presAssocID="{7301842A-85EB-4F0F-BFEC-1905A7DCA985}" presName="iconBgRect" presStyleLbl="bgShp" presStyleIdx="3" presStyleCnt="4"/>
      <dgm:spPr/>
    </dgm:pt>
    <dgm:pt modelId="{C3111883-EF19-445B-A314-B43ECFA0C45F}" type="pres">
      <dgm:prSet presAssocID="{7301842A-85EB-4F0F-BFEC-1905A7DCA9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5126C72-90A7-4CC4-94B3-3DE085BC6B72}" type="pres">
      <dgm:prSet presAssocID="{7301842A-85EB-4F0F-BFEC-1905A7DCA985}" presName="spaceRect" presStyleCnt="0"/>
      <dgm:spPr/>
    </dgm:pt>
    <dgm:pt modelId="{C207430A-FAF2-42DA-83C2-3BC85D6ABCB4}" type="pres">
      <dgm:prSet presAssocID="{7301842A-85EB-4F0F-BFEC-1905A7DCA98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92E22D-E89B-4169-B500-A0723BA7F91C}" srcId="{E886D795-ADA9-4DD4-A278-7EF1413CE780}" destId="{90D2085A-0540-45BF-A2C6-FAFB3B78A63C}" srcOrd="1" destOrd="0" parTransId="{67ED1B75-8E2D-443B-B753-BF88DB4DDE33}" sibTransId="{FECE507F-35ED-43EA-9940-3372F230D763}"/>
    <dgm:cxn modelId="{B6795A34-5E57-445F-B6D2-B432690AB9A5}" srcId="{E886D795-ADA9-4DD4-A278-7EF1413CE780}" destId="{6CD438E3-383A-4885-B299-660BBE7323A1}" srcOrd="2" destOrd="0" parTransId="{BD18819A-E53D-4777-9E87-E813FB4556C9}" sibTransId="{6C00B154-68EE-4C94-B256-F994F95905DC}"/>
    <dgm:cxn modelId="{10836964-8FB0-0743-BDAC-6E003B17469B}" type="presOf" srcId="{E886D795-ADA9-4DD4-A278-7EF1413CE780}" destId="{818E00A2-AE8F-4110-9163-D8B4CDA5D033}" srcOrd="0" destOrd="0" presId="urn:microsoft.com/office/officeart/2018/5/layout/IconCircleLabelList"/>
    <dgm:cxn modelId="{99E5487D-B8F1-5E46-8866-9D3E464B84C7}" type="presOf" srcId="{90D2085A-0540-45BF-A2C6-FAFB3B78A63C}" destId="{C6833548-1E3E-4AA1-AF52-FB67F323D265}" srcOrd="0" destOrd="0" presId="urn:microsoft.com/office/officeart/2018/5/layout/IconCircleLabelList"/>
    <dgm:cxn modelId="{CF009DAC-AC39-3B49-B5B5-0AB0DC2B3494}" type="presOf" srcId="{7301842A-85EB-4F0F-BFEC-1905A7DCA985}" destId="{C207430A-FAF2-42DA-83C2-3BC85D6ABCB4}" srcOrd="0" destOrd="0" presId="urn:microsoft.com/office/officeart/2018/5/layout/IconCircleLabelList"/>
    <dgm:cxn modelId="{EC4E5BBB-668B-4678-BE0F-EA4D5584CBF4}" srcId="{E886D795-ADA9-4DD4-A278-7EF1413CE780}" destId="{7301842A-85EB-4F0F-BFEC-1905A7DCA985}" srcOrd="3" destOrd="0" parTransId="{C3F076DD-2B86-46A9-B2DC-9CB009C1248F}" sibTransId="{F82DE266-A95B-4CC6-AB02-A7EFDD7E38AB}"/>
    <dgm:cxn modelId="{D31F1ECD-2615-3F4D-B334-CA26B2A49350}" type="presOf" srcId="{6CD438E3-383A-4885-B299-660BBE7323A1}" destId="{73578830-3AB0-4673-B946-6621D98046AD}" srcOrd="0" destOrd="0" presId="urn:microsoft.com/office/officeart/2018/5/layout/IconCircleLabelList"/>
    <dgm:cxn modelId="{B79562D3-51D6-4177-A619-2A956A0C9010}" srcId="{E886D795-ADA9-4DD4-A278-7EF1413CE780}" destId="{74489F0A-1C20-45C7-9362-2524B020847A}" srcOrd="0" destOrd="0" parTransId="{4FF0DA86-D02A-4F12-80D2-51DFB017B701}" sibTransId="{734B71A3-ACAC-4E49-9264-AD57B805806E}"/>
    <dgm:cxn modelId="{820426E8-ECB7-E24E-9A97-2D0CB4FDB703}" type="presOf" srcId="{74489F0A-1C20-45C7-9362-2524B020847A}" destId="{5C6CC8B4-D483-4032-A4FA-1CFA87091EE6}" srcOrd="0" destOrd="0" presId="urn:microsoft.com/office/officeart/2018/5/layout/IconCircleLabelList"/>
    <dgm:cxn modelId="{353BBDCA-E228-5945-85FA-36A652194BBD}" type="presParOf" srcId="{818E00A2-AE8F-4110-9163-D8B4CDA5D033}" destId="{58140A4B-10FB-4B3B-AC08-4FBEE9B85C53}" srcOrd="0" destOrd="0" presId="urn:microsoft.com/office/officeart/2018/5/layout/IconCircleLabelList"/>
    <dgm:cxn modelId="{033CFE20-F190-FF4C-8B18-6F581008D4D9}" type="presParOf" srcId="{58140A4B-10FB-4B3B-AC08-4FBEE9B85C53}" destId="{1853B447-5D01-4164-AC3B-E260F92C3377}" srcOrd="0" destOrd="0" presId="urn:microsoft.com/office/officeart/2018/5/layout/IconCircleLabelList"/>
    <dgm:cxn modelId="{BC8F1AD5-EB5B-9640-BCB5-5EAB48DF2B11}" type="presParOf" srcId="{58140A4B-10FB-4B3B-AC08-4FBEE9B85C53}" destId="{0605E6C6-AC1C-4DC2-A7B2-3C3F1FADA19B}" srcOrd="1" destOrd="0" presId="urn:microsoft.com/office/officeart/2018/5/layout/IconCircleLabelList"/>
    <dgm:cxn modelId="{8F3AA04C-05E0-EC44-8ACF-7BA3A8C10440}" type="presParOf" srcId="{58140A4B-10FB-4B3B-AC08-4FBEE9B85C53}" destId="{B583C196-E15F-42D7-BEA1-346E78C9B9C9}" srcOrd="2" destOrd="0" presId="urn:microsoft.com/office/officeart/2018/5/layout/IconCircleLabelList"/>
    <dgm:cxn modelId="{3A1984FA-68BB-FC46-9921-1FB7B96FE4FD}" type="presParOf" srcId="{58140A4B-10FB-4B3B-AC08-4FBEE9B85C53}" destId="{5C6CC8B4-D483-4032-A4FA-1CFA87091EE6}" srcOrd="3" destOrd="0" presId="urn:microsoft.com/office/officeart/2018/5/layout/IconCircleLabelList"/>
    <dgm:cxn modelId="{FF114F5D-4F10-DB4F-8659-733BE2E1886F}" type="presParOf" srcId="{818E00A2-AE8F-4110-9163-D8B4CDA5D033}" destId="{34095F1C-516C-448E-8BE2-24CDB9628D64}" srcOrd="1" destOrd="0" presId="urn:microsoft.com/office/officeart/2018/5/layout/IconCircleLabelList"/>
    <dgm:cxn modelId="{2873A8AA-970A-3E4D-8672-B751C103BDA5}" type="presParOf" srcId="{818E00A2-AE8F-4110-9163-D8B4CDA5D033}" destId="{5E63007A-AD91-40F3-A78C-329F5D8CFDB0}" srcOrd="2" destOrd="0" presId="urn:microsoft.com/office/officeart/2018/5/layout/IconCircleLabelList"/>
    <dgm:cxn modelId="{A5CBCD4E-AE3A-C048-895A-49840C0E2837}" type="presParOf" srcId="{5E63007A-AD91-40F3-A78C-329F5D8CFDB0}" destId="{CD33075F-52F9-4288-A0D7-7E8962501AF4}" srcOrd="0" destOrd="0" presId="urn:microsoft.com/office/officeart/2018/5/layout/IconCircleLabelList"/>
    <dgm:cxn modelId="{2C634E92-7005-B34C-B1BF-585CB5AC32F4}" type="presParOf" srcId="{5E63007A-AD91-40F3-A78C-329F5D8CFDB0}" destId="{ECC58B57-77D3-46C2-85C7-73DC011309CC}" srcOrd="1" destOrd="0" presId="urn:microsoft.com/office/officeart/2018/5/layout/IconCircleLabelList"/>
    <dgm:cxn modelId="{7214C0DB-46C5-FA4E-BFAC-44E7755F94DA}" type="presParOf" srcId="{5E63007A-AD91-40F3-A78C-329F5D8CFDB0}" destId="{63F9EB35-FA1D-4E27-942D-7ADDDE9731E1}" srcOrd="2" destOrd="0" presId="urn:microsoft.com/office/officeart/2018/5/layout/IconCircleLabelList"/>
    <dgm:cxn modelId="{B251C61A-2CD9-1D4E-B5FC-B96946BC942D}" type="presParOf" srcId="{5E63007A-AD91-40F3-A78C-329F5D8CFDB0}" destId="{C6833548-1E3E-4AA1-AF52-FB67F323D265}" srcOrd="3" destOrd="0" presId="urn:microsoft.com/office/officeart/2018/5/layout/IconCircleLabelList"/>
    <dgm:cxn modelId="{4D242352-3EBF-C140-8E3A-A42CBDF3F692}" type="presParOf" srcId="{818E00A2-AE8F-4110-9163-D8B4CDA5D033}" destId="{7F3AB5D4-BA28-4275-9694-296F43A9D9A4}" srcOrd="3" destOrd="0" presId="urn:microsoft.com/office/officeart/2018/5/layout/IconCircleLabelList"/>
    <dgm:cxn modelId="{ADF9C202-64C7-E048-B0B6-51DF04861B25}" type="presParOf" srcId="{818E00A2-AE8F-4110-9163-D8B4CDA5D033}" destId="{08F32500-B99C-4030-A7A5-553CDDEE60AB}" srcOrd="4" destOrd="0" presId="urn:microsoft.com/office/officeart/2018/5/layout/IconCircleLabelList"/>
    <dgm:cxn modelId="{1100B92B-2C0B-514C-8AE2-952E59239EA0}" type="presParOf" srcId="{08F32500-B99C-4030-A7A5-553CDDEE60AB}" destId="{1E204F28-089F-46F9-A773-85612587FCE2}" srcOrd="0" destOrd="0" presId="urn:microsoft.com/office/officeart/2018/5/layout/IconCircleLabelList"/>
    <dgm:cxn modelId="{DDCD4471-F711-8148-8233-619286BB6778}" type="presParOf" srcId="{08F32500-B99C-4030-A7A5-553CDDEE60AB}" destId="{3B254EBD-2EDE-4666-9591-8A2EA5B9905A}" srcOrd="1" destOrd="0" presId="urn:microsoft.com/office/officeart/2018/5/layout/IconCircleLabelList"/>
    <dgm:cxn modelId="{5FE94D81-894B-6E40-9EC0-8D511B276E4E}" type="presParOf" srcId="{08F32500-B99C-4030-A7A5-553CDDEE60AB}" destId="{06CAD798-ADE8-4B8F-B659-E01C40038F22}" srcOrd="2" destOrd="0" presId="urn:microsoft.com/office/officeart/2018/5/layout/IconCircleLabelList"/>
    <dgm:cxn modelId="{55CF2559-A9BB-9E41-95E7-8CAA2E7EA67A}" type="presParOf" srcId="{08F32500-B99C-4030-A7A5-553CDDEE60AB}" destId="{73578830-3AB0-4673-B946-6621D98046AD}" srcOrd="3" destOrd="0" presId="urn:microsoft.com/office/officeart/2018/5/layout/IconCircleLabelList"/>
    <dgm:cxn modelId="{FA6E732D-6D38-7748-9EEC-5A056394B968}" type="presParOf" srcId="{818E00A2-AE8F-4110-9163-D8B4CDA5D033}" destId="{6BFCC172-D063-4A9A-A0BB-26CFDF40F672}" srcOrd="5" destOrd="0" presId="urn:microsoft.com/office/officeart/2018/5/layout/IconCircleLabelList"/>
    <dgm:cxn modelId="{68EB8A2E-7772-9740-9F97-5E5C25DC992A}" type="presParOf" srcId="{818E00A2-AE8F-4110-9163-D8B4CDA5D033}" destId="{1BDD346B-C6DF-4EB3-B75D-30BFD9DBFD96}" srcOrd="6" destOrd="0" presId="urn:microsoft.com/office/officeart/2018/5/layout/IconCircleLabelList"/>
    <dgm:cxn modelId="{0D464C5F-6907-0040-A020-74ABABD24F90}" type="presParOf" srcId="{1BDD346B-C6DF-4EB3-B75D-30BFD9DBFD96}" destId="{9258A756-E4E9-49CF-99AE-52F178DFA279}" srcOrd="0" destOrd="0" presId="urn:microsoft.com/office/officeart/2018/5/layout/IconCircleLabelList"/>
    <dgm:cxn modelId="{D6E54E3C-141E-F54C-8D11-CBF9055EE43E}" type="presParOf" srcId="{1BDD346B-C6DF-4EB3-B75D-30BFD9DBFD96}" destId="{C3111883-EF19-445B-A314-B43ECFA0C45F}" srcOrd="1" destOrd="0" presId="urn:microsoft.com/office/officeart/2018/5/layout/IconCircleLabelList"/>
    <dgm:cxn modelId="{1B03FD6E-9632-084D-8215-F07D07C71B0E}" type="presParOf" srcId="{1BDD346B-C6DF-4EB3-B75D-30BFD9DBFD96}" destId="{95126C72-90A7-4CC4-94B3-3DE085BC6B72}" srcOrd="2" destOrd="0" presId="urn:microsoft.com/office/officeart/2018/5/layout/IconCircleLabelList"/>
    <dgm:cxn modelId="{198FB794-8A2E-4D43-81DF-C4B1AF9F608E}" type="presParOf" srcId="{1BDD346B-C6DF-4EB3-B75D-30BFD9DBFD96}" destId="{C207430A-FAF2-42DA-83C2-3BC85D6ABC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133D1-0533-41C9-A0E3-70DD76B3AA5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F1B5BB-76EC-42F6-9102-B861604407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Opioids were improperly marketed to the community as an effective, non-addictive method for treating pain</a:t>
          </a:r>
        </a:p>
      </dgm:t>
    </dgm:pt>
    <dgm:pt modelId="{EDD7A4BC-386E-4C5F-8D7B-03860ED1B5B0}" type="parTrans" cxnId="{7B9F0545-0861-403E-B55B-B0A96710C8B2}">
      <dgm:prSet/>
      <dgm:spPr/>
      <dgm:t>
        <a:bodyPr/>
        <a:lstStyle/>
        <a:p>
          <a:endParaRPr lang="en-US"/>
        </a:p>
      </dgm:t>
    </dgm:pt>
    <dgm:pt modelId="{4A9D5493-E50C-4A8B-8FC9-3ECDE378FF02}" type="sibTrans" cxnId="{7B9F0545-0861-403E-B55B-B0A96710C8B2}">
      <dgm:prSet phldrT="1" phldr="0"/>
      <dgm:spPr/>
      <dgm:t>
        <a:bodyPr/>
        <a:lstStyle/>
        <a:p>
          <a:endParaRPr lang="en-US"/>
        </a:p>
      </dgm:t>
    </dgm:pt>
    <dgm:pt modelId="{EE305C19-4127-4263-BBFF-99446D0E3C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Patients prescribed far too many pills and/or refills, resulting in addiction</a:t>
          </a:r>
        </a:p>
      </dgm:t>
    </dgm:pt>
    <dgm:pt modelId="{93ACDEF6-947D-4F98-967E-076342ACB70C}" type="parTrans" cxnId="{DCC3FAB2-B11C-45C1-ACC8-48FBB993D138}">
      <dgm:prSet/>
      <dgm:spPr/>
      <dgm:t>
        <a:bodyPr/>
        <a:lstStyle/>
        <a:p>
          <a:endParaRPr lang="en-US"/>
        </a:p>
      </dgm:t>
    </dgm:pt>
    <dgm:pt modelId="{2379A373-8783-41E3-AA97-98CF096A70E3}" type="sibTrans" cxnId="{DCC3FAB2-B11C-45C1-ACC8-48FBB993D138}">
      <dgm:prSet phldrT="2" phldr="0"/>
      <dgm:spPr/>
      <dgm:t>
        <a:bodyPr/>
        <a:lstStyle/>
        <a:p>
          <a:endParaRPr lang="en-US"/>
        </a:p>
      </dgm:t>
    </dgm:pt>
    <dgm:pt modelId="{0C9BA0F7-FAF8-43B4-AC27-B1929712AF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Number of opioids in circulation grew, as did misuse in households and the community</a:t>
          </a:r>
        </a:p>
      </dgm:t>
    </dgm:pt>
    <dgm:pt modelId="{6BFAE233-6669-47A0-9E55-C7B404E187C6}" type="parTrans" cxnId="{3A13C5E1-5AEB-4EB7-B7D1-FA4E3A863B59}">
      <dgm:prSet/>
      <dgm:spPr/>
      <dgm:t>
        <a:bodyPr/>
        <a:lstStyle/>
        <a:p>
          <a:endParaRPr lang="en-US"/>
        </a:p>
      </dgm:t>
    </dgm:pt>
    <dgm:pt modelId="{596A2293-3BF5-49A9-8A08-664FBA39575F}" type="sibTrans" cxnId="{3A13C5E1-5AEB-4EB7-B7D1-FA4E3A863B59}">
      <dgm:prSet phldrT="3" phldr="0"/>
      <dgm:spPr/>
      <dgm:t>
        <a:bodyPr/>
        <a:lstStyle/>
        <a:p>
          <a:endParaRPr lang="en-US"/>
        </a:p>
      </dgm:t>
    </dgm:pt>
    <dgm:pt modelId="{52FD2B18-5717-B141-B382-31FBC3F343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Physicians</a:t>
          </a:r>
          <a:r>
            <a:rPr lang="en-US" baseline="0" dirty="0"/>
            <a:t> began prescribing less opioids which decreased the amount in circulation</a:t>
          </a:r>
          <a:endParaRPr lang="en-US" dirty="0"/>
        </a:p>
      </dgm:t>
    </dgm:pt>
    <dgm:pt modelId="{BBEADF14-00B0-DC4D-9D84-CA9139C866A4}" type="parTrans" cxnId="{5090B772-DA8D-3349-90B8-ACC6C5E7C813}">
      <dgm:prSet/>
      <dgm:spPr/>
      <dgm:t>
        <a:bodyPr/>
        <a:lstStyle/>
        <a:p>
          <a:endParaRPr lang="en-US"/>
        </a:p>
      </dgm:t>
    </dgm:pt>
    <dgm:pt modelId="{06179C2D-0A8D-794D-84EE-AA4B0B8D59E3}" type="sibTrans" cxnId="{5090B772-DA8D-3349-90B8-ACC6C5E7C813}">
      <dgm:prSet/>
      <dgm:spPr/>
      <dgm:t>
        <a:bodyPr/>
        <a:lstStyle/>
        <a:p>
          <a:endParaRPr lang="en-US"/>
        </a:p>
      </dgm:t>
    </dgm:pt>
    <dgm:pt modelId="{B12FE5DE-02B1-4240-B97C-8B7DFDE576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Resulted in victims of the addiction turning to heroin and other street drugs</a:t>
          </a:r>
        </a:p>
      </dgm:t>
    </dgm:pt>
    <dgm:pt modelId="{0E496776-79F6-814C-80EF-56BB044CD50F}" type="parTrans" cxnId="{B4AFEFDE-A55C-4243-942B-B2C0A249705D}">
      <dgm:prSet/>
      <dgm:spPr/>
      <dgm:t>
        <a:bodyPr/>
        <a:lstStyle/>
        <a:p>
          <a:endParaRPr lang="en-US"/>
        </a:p>
      </dgm:t>
    </dgm:pt>
    <dgm:pt modelId="{F9C41753-5186-5A4F-B99D-F3EBBF6E0EAD}" type="sibTrans" cxnId="{B4AFEFDE-A55C-4243-942B-B2C0A249705D}">
      <dgm:prSet/>
      <dgm:spPr/>
      <dgm:t>
        <a:bodyPr/>
        <a:lstStyle/>
        <a:p>
          <a:endParaRPr lang="en-US"/>
        </a:p>
      </dgm:t>
    </dgm:pt>
    <dgm:pt modelId="{75CE6925-BCBD-664C-B664-D36406A451BF}" type="pres">
      <dgm:prSet presAssocID="{CB5133D1-0533-41C9-A0E3-70DD76B3AA50}" presName="vert0" presStyleCnt="0">
        <dgm:presLayoutVars>
          <dgm:dir/>
          <dgm:animOne val="branch"/>
          <dgm:animLvl val="lvl"/>
        </dgm:presLayoutVars>
      </dgm:prSet>
      <dgm:spPr/>
    </dgm:pt>
    <dgm:pt modelId="{DD70267E-EF04-5543-A26C-28F7F1DAB3C8}" type="pres">
      <dgm:prSet presAssocID="{C0F1B5BB-76EC-42F6-9102-B861604407FF}" presName="thickLine" presStyleLbl="alignNode1" presStyleIdx="0" presStyleCnt="5"/>
      <dgm:spPr/>
    </dgm:pt>
    <dgm:pt modelId="{C318E3BD-1CB9-024C-90AC-20E5E1D6F757}" type="pres">
      <dgm:prSet presAssocID="{C0F1B5BB-76EC-42F6-9102-B861604407FF}" presName="horz1" presStyleCnt="0"/>
      <dgm:spPr/>
    </dgm:pt>
    <dgm:pt modelId="{A9DE904E-1AC0-9547-8CFE-7C21F3693741}" type="pres">
      <dgm:prSet presAssocID="{C0F1B5BB-76EC-42F6-9102-B861604407FF}" presName="tx1" presStyleLbl="revTx" presStyleIdx="0" presStyleCnt="5"/>
      <dgm:spPr/>
    </dgm:pt>
    <dgm:pt modelId="{7BA026AA-A0A8-0546-AFEC-A55E6466EFC5}" type="pres">
      <dgm:prSet presAssocID="{C0F1B5BB-76EC-42F6-9102-B861604407FF}" presName="vert1" presStyleCnt="0"/>
      <dgm:spPr/>
    </dgm:pt>
    <dgm:pt modelId="{42379A54-B60D-D74E-B63A-35D9FBBE5E85}" type="pres">
      <dgm:prSet presAssocID="{EE305C19-4127-4263-BBFF-99446D0E3CDB}" presName="thickLine" presStyleLbl="alignNode1" presStyleIdx="1" presStyleCnt="5"/>
      <dgm:spPr/>
    </dgm:pt>
    <dgm:pt modelId="{ED2AED46-4977-7548-AEFD-EA412C0CA208}" type="pres">
      <dgm:prSet presAssocID="{EE305C19-4127-4263-BBFF-99446D0E3CDB}" presName="horz1" presStyleCnt="0"/>
      <dgm:spPr/>
    </dgm:pt>
    <dgm:pt modelId="{910BE34C-9186-964D-AFA1-C911A9A247E0}" type="pres">
      <dgm:prSet presAssocID="{EE305C19-4127-4263-BBFF-99446D0E3CDB}" presName="tx1" presStyleLbl="revTx" presStyleIdx="1" presStyleCnt="5"/>
      <dgm:spPr/>
    </dgm:pt>
    <dgm:pt modelId="{AB2696E1-3EF5-4542-A47C-D1977546CBCE}" type="pres">
      <dgm:prSet presAssocID="{EE305C19-4127-4263-BBFF-99446D0E3CDB}" presName="vert1" presStyleCnt="0"/>
      <dgm:spPr/>
    </dgm:pt>
    <dgm:pt modelId="{9ED0F0C6-70E2-1A46-951F-6311CDCFDF78}" type="pres">
      <dgm:prSet presAssocID="{0C9BA0F7-FAF8-43B4-AC27-B1929712AFED}" presName="thickLine" presStyleLbl="alignNode1" presStyleIdx="2" presStyleCnt="5"/>
      <dgm:spPr/>
    </dgm:pt>
    <dgm:pt modelId="{1F84DFCC-608C-884F-8E17-A0342A2A06BC}" type="pres">
      <dgm:prSet presAssocID="{0C9BA0F7-FAF8-43B4-AC27-B1929712AFED}" presName="horz1" presStyleCnt="0"/>
      <dgm:spPr/>
    </dgm:pt>
    <dgm:pt modelId="{56743493-0C34-0A48-8932-4B3E60356C8E}" type="pres">
      <dgm:prSet presAssocID="{0C9BA0F7-FAF8-43B4-AC27-B1929712AFED}" presName="tx1" presStyleLbl="revTx" presStyleIdx="2" presStyleCnt="5"/>
      <dgm:spPr/>
    </dgm:pt>
    <dgm:pt modelId="{F5199E6F-BCAD-7A43-BEB0-03C847DC5F44}" type="pres">
      <dgm:prSet presAssocID="{0C9BA0F7-FAF8-43B4-AC27-B1929712AFED}" presName="vert1" presStyleCnt="0"/>
      <dgm:spPr/>
    </dgm:pt>
    <dgm:pt modelId="{B0D17D7A-37D1-1B41-9346-7A427B38374B}" type="pres">
      <dgm:prSet presAssocID="{52FD2B18-5717-B141-B382-31FBC3F343CA}" presName="thickLine" presStyleLbl="alignNode1" presStyleIdx="3" presStyleCnt="5"/>
      <dgm:spPr/>
    </dgm:pt>
    <dgm:pt modelId="{092F35F0-25A3-7C4C-B6C2-63E8942D9114}" type="pres">
      <dgm:prSet presAssocID="{52FD2B18-5717-B141-B382-31FBC3F343CA}" presName="horz1" presStyleCnt="0"/>
      <dgm:spPr/>
    </dgm:pt>
    <dgm:pt modelId="{827A07A0-68FF-4A49-8A17-9CD26B3D14B1}" type="pres">
      <dgm:prSet presAssocID="{52FD2B18-5717-B141-B382-31FBC3F343CA}" presName="tx1" presStyleLbl="revTx" presStyleIdx="3" presStyleCnt="5"/>
      <dgm:spPr/>
    </dgm:pt>
    <dgm:pt modelId="{C2E0D9D0-DB07-D04D-AEFC-9C968E7D9EC9}" type="pres">
      <dgm:prSet presAssocID="{52FD2B18-5717-B141-B382-31FBC3F343CA}" presName="vert1" presStyleCnt="0"/>
      <dgm:spPr/>
    </dgm:pt>
    <dgm:pt modelId="{372719A4-54CE-FA40-9A1C-84B1DEBE49E0}" type="pres">
      <dgm:prSet presAssocID="{B12FE5DE-02B1-4240-B97C-8B7DFDE576FF}" presName="thickLine" presStyleLbl="alignNode1" presStyleIdx="4" presStyleCnt="5"/>
      <dgm:spPr/>
    </dgm:pt>
    <dgm:pt modelId="{9F1FD786-C3DD-7648-AD28-B41EB6A92CE2}" type="pres">
      <dgm:prSet presAssocID="{B12FE5DE-02B1-4240-B97C-8B7DFDE576FF}" presName="horz1" presStyleCnt="0"/>
      <dgm:spPr/>
    </dgm:pt>
    <dgm:pt modelId="{C897FDB4-8E5A-FE49-BF07-871033ECBCB5}" type="pres">
      <dgm:prSet presAssocID="{B12FE5DE-02B1-4240-B97C-8B7DFDE576FF}" presName="tx1" presStyleLbl="revTx" presStyleIdx="4" presStyleCnt="5"/>
      <dgm:spPr/>
    </dgm:pt>
    <dgm:pt modelId="{9EB3C194-72DA-2443-8F9E-2BDE0BC2B75D}" type="pres">
      <dgm:prSet presAssocID="{B12FE5DE-02B1-4240-B97C-8B7DFDE576FF}" presName="vert1" presStyleCnt="0"/>
      <dgm:spPr/>
    </dgm:pt>
  </dgm:ptLst>
  <dgm:cxnLst>
    <dgm:cxn modelId="{017FAB15-32B7-D243-BBC4-205E1EE19F5E}" type="presOf" srcId="{C0F1B5BB-76EC-42F6-9102-B861604407FF}" destId="{A9DE904E-1AC0-9547-8CFE-7C21F3693741}" srcOrd="0" destOrd="0" presId="urn:microsoft.com/office/officeart/2008/layout/LinedList"/>
    <dgm:cxn modelId="{75662D27-AFE5-E549-B99B-C067DD6F55E8}" type="presOf" srcId="{52FD2B18-5717-B141-B382-31FBC3F343CA}" destId="{827A07A0-68FF-4A49-8A17-9CD26B3D14B1}" srcOrd="0" destOrd="0" presId="urn:microsoft.com/office/officeart/2008/layout/LinedList"/>
    <dgm:cxn modelId="{3886302C-1DAB-7D44-B233-A4F0BA07A5F7}" type="presOf" srcId="{0C9BA0F7-FAF8-43B4-AC27-B1929712AFED}" destId="{56743493-0C34-0A48-8932-4B3E60356C8E}" srcOrd="0" destOrd="0" presId="urn:microsoft.com/office/officeart/2008/layout/LinedList"/>
    <dgm:cxn modelId="{7B9F0545-0861-403E-B55B-B0A96710C8B2}" srcId="{CB5133D1-0533-41C9-A0E3-70DD76B3AA50}" destId="{C0F1B5BB-76EC-42F6-9102-B861604407FF}" srcOrd="0" destOrd="0" parTransId="{EDD7A4BC-386E-4C5F-8D7B-03860ED1B5B0}" sibTransId="{4A9D5493-E50C-4A8B-8FC9-3ECDE378FF02}"/>
    <dgm:cxn modelId="{F5756146-3A8A-D148-B06D-8277358F6421}" type="presOf" srcId="{CB5133D1-0533-41C9-A0E3-70DD76B3AA50}" destId="{75CE6925-BCBD-664C-B664-D36406A451BF}" srcOrd="0" destOrd="0" presId="urn:microsoft.com/office/officeart/2008/layout/LinedList"/>
    <dgm:cxn modelId="{5090B772-DA8D-3349-90B8-ACC6C5E7C813}" srcId="{CB5133D1-0533-41C9-A0E3-70DD76B3AA50}" destId="{52FD2B18-5717-B141-B382-31FBC3F343CA}" srcOrd="3" destOrd="0" parTransId="{BBEADF14-00B0-DC4D-9D84-CA9139C866A4}" sibTransId="{06179C2D-0A8D-794D-84EE-AA4B0B8D59E3}"/>
    <dgm:cxn modelId="{7E2E6A7E-1507-4841-980C-682F5E798E25}" type="presOf" srcId="{EE305C19-4127-4263-BBFF-99446D0E3CDB}" destId="{910BE34C-9186-964D-AFA1-C911A9A247E0}" srcOrd="0" destOrd="0" presId="urn:microsoft.com/office/officeart/2008/layout/LinedList"/>
    <dgm:cxn modelId="{DCC3FAB2-B11C-45C1-ACC8-48FBB993D138}" srcId="{CB5133D1-0533-41C9-A0E3-70DD76B3AA50}" destId="{EE305C19-4127-4263-BBFF-99446D0E3CDB}" srcOrd="1" destOrd="0" parTransId="{93ACDEF6-947D-4F98-967E-076342ACB70C}" sibTransId="{2379A373-8783-41E3-AA97-98CF096A70E3}"/>
    <dgm:cxn modelId="{B4AFEFDE-A55C-4243-942B-B2C0A249705D}" srcId="{CB5133D1-0533-41C9-A0E3-70DD76B3AA50}" destId="{B12FE5DE-02B1-4240-B97C-8B7DFDE576FF}" srcOrd="4" destOrd="0" parTransId="{0E496776-79F6-814C-80EF-56BB044CD50F}" sibTransId="{F9C41753-5186-5A4F-B99D-F3EBBF6E0EAD}"/>
    <dgm:cxn modelId="{3A13C5E1-5AEB-4EB7-B7D1-FA4E3A863B59}" srcId="{CB5133D1-0533-41C9-A0E3-70DD76B3AA50}" destId="{0C9BA0F7-FAF8-43B4-AC27-B1929712AFED}" srcOrd="2" destOrd="0" parTransId="{6BFAE233-6669-47A0-9E55-C7B404E187C6}" sibTransId="{596A2293-3BF5-49A9-8A08-664FBA39575F}"/>
    <dgm:cxn modelId="{1FBDB0E7-F962-7648-9BBE-90A932228E24}" type="presOf" srcId="{B12FE5DE-02B1-4240-B97C-8B7DFDE576FF}" destId="{C897FDB4-8E5A-FE49-BF07-871033ECBCB5}" srcOrd="0" destOrd="0" presId="urn:microsoft.com/office/officeart/2008/layout/LinedList"/>
    <dgm:cxn modelId="{4EAF14FF-B562-1F48-B971-5A048B65B7CE}" type="presParOf" srcId="{75CE6925-BCBD-664C-B664-D36406A451BF}" destId="{DD70267E-EF04-5543-A26C-28F7F1DAB3C8}" srcOrd="0" destOrd="0" presId="urn:microsoft.com/office/officeart/2008/layout/LinedList"/>
    <dgm:cxn modelId="{2E3F7F44-EF9B-D34E-9FAD-86BC381E3AAE}" type="presParOf" srcId="{75CE6925-BCBD-664C-B664-D36406A451BF}" destId="{C318E3BD-1CB9-024C-90AC-20E5E1D6F757}" srcOrd="1" destOrd="0" presId="urn:microsoft.com/office/officeart/2008/layout/LinedList"/>
    <dgm:cxn modelId="{FEC34244-CF68-D044-B7CF-F8BFB70708A7}" type="presParOf" srcId="{C318E3BD-1CB9-024C-90AC-20E5E1D6F757}" destId="{A9DE904E-1AC0-9547-8CFE-7C21F3693741}" srcOrd="0" destOrd="0" presId="urn:microsoft.com/office/officeart/2008/layout/LinedList"/>
    <dgm:cxn modelId="{1B216D53-9D63-F84D-AFAE-68AD85061AD7}" type="presParOf" srcId="{C318E3BD-1CB9-024C-90AC-20E5E1D6F757}" destId="{7BA026AA-A0A8-0546-AFEC-A55E6466EFC5}" srcOrd="1" destOrd="0" presId="urn:microsoft.com/office/officeart/2008/layout/LinedList"/>
    <dgm:cxn modelId="{15723587-CA29-1F46-B345-D9148FA5D873}" type="presParOf" srcId="{75CE6925-BCBD-664C-B664-D36406A451BF}" destId="{42379A54-B60D-D74E-B63A-35D9FBBE5E85}" srcOrd="2" destOrd="0" presId="urn:microsoft.com/office/officeart/2008/layout/LinedList"/>
    <dgm:cxn modelId="{53A8F0CE-7D60-E146-8CED-D6D097095B7F}" type="presParOf" srcId="{75CE6925-BCBD-664C-B664-D36406A451BF}" destId="{ED2AED46-4977-7548-AEFD-EA412C0CA208}" srcOrd="3" destOrd="0" presId="urn:microsoft.com/office/officeart/2008/layout/LinedList"/>
    <dgm:cxn modelId="{65FAF45D-3E53-024B-BAEC-4F12057D783F}" type="presParOf" srcId="{ED2AED46-4977-7548-AEFD-EA412C0CA208}" destId="{910BE34C-9186-964D-AFA1-C911A9A247E0}" srcOrd="0" destOrd="0" presId="urn:microsoft.com/office/officeart/2008/layout/LinedList"/>
    <dgm:cxn modelId="{A63A099B-4AF3-CA4D-B98F-A26437902E84}" type="presParOf" srcId="{ED2AED46-4977-7548-AEFD-EA412C0CA208}" destId="{AB2696E1-3EF5-4542-A47C-D1977546CBCE}" srcOrd="1" destOrd="0" presId="urn:microsoft.com/office/officeart/2008/layout/LinedList"/>
    <dgm:cxn modelId="{A00E43D3-8E66-2B49-AB4A-3111084493EC}" type="presParOf" srcId="{75CE6925-BCBD-664C-B664-D36406A451BF}" destId="{9ED0F0C6-70E2-1A46-951F-6311CDCFDF78}" srcOrd="4" destOrd="0" presId="urn:microsoft.com/office/officeart/2008/layout/LinedList"/>
    <dgm:cxn modelId="{242F7570-8423-4F45-9195-E3D5996AD446}" type="presParOf" srcId="{75CE6925-BCBD-664C-B664-D36406A451BF}" destId="{1F84DFCC-608C-884F-8E17-A0342A2A06BC}" srcOrd="5" destOrd="0" presId="urn:microsoft.com/office/officeart/2008/layout/LinedList"/>
    <dgm:cxn modelId="{3865C0E7-AEEC-E14E-9893-5FE0B8060374}" type="presParOf" srcId="{1F84DFCC-608C-884F-8E17-A0342A2A06BC}" destId="{56743493-0C34-0A48-8932-4B3E60356C8E}" srcOrd="0" destOrd="0" presId="urn:microsoft.com/office/officeart/2008/layout/LinedList"/>
    <dgm:cxn modelId="{1E54DDA7-7181-F141-9E7C-227ACB4FDDFC}" type="presParOf" srcId="{1F84DFCC-608C-884F-8E17-A0342A2A06BC}" destId="{F5199E6F-BCAD-7A43-BEB0-03C847DC5F44}" srcOrd="1" destOrd="0" presId="urn:microsoft.com/office/officeart/2008/layout/LinedList"/>
    <dgm:cxn modelId="{8EE7E481-0547-2045-A0BC-15734A00E464}" type="presParOf" srcId="{75CE6925-BCBD-664C-B664-D36406A451BF}" destId="{B0D17D7A-37D1-1B41-9346-7A427B38374B}" srcOrd="6" destOrd="0" presId="urn:microsoft.com/office/officeart/2008/layout/LinedList"/>
    <dgm:cxn modelId="{CC100D25-14C3-6C49-A6FA-FC1D1D7B10BD}" type="presParOf" srcId="{75CE6925-BCBD-664C-B664-D36406A451BF}" destId="{092F35F0-25A3-7C4C-B6C2-63E8942D9114}" srcOrd="7" destOrd="0" presId="urn:microsoft.com/office/officeart/2008/layout/LinedList"/>
    <dgm:cxn modelId="{9AD7A095-8A2A-FD49-ABAA-BF0105D0A5CF}" type="presParOf" srcId="{092F35F0-25A3-7C4C-B6C2-63E8942D9114}" destId="{827A07A0-68FF-4A49-8A17-9CD26B3D14B1}" srcOrd="0" destOrd="0" presId="urn:microsoft.com/office/officeart/2008/layout/LinedList"/>
    <dgm:cxn modelId="{97D947AE-A9BC-D148-9AA3-840DB48037E7}" type="presParOf" srcId="{092F35F0-25A3-7C4C-B6C2-63E8942D9114}" destId="{C2E0D9D0-DB07-D04D-AEFC-9C968E7D9EC9}" srcOrd="1" destOrd="0" presId="urn:microsoft.com/office/officeart/2008/layout/LinedList"/>
    <dgm:cxn modelId="{CF3EC6E5-DC09-BF49-8932-05F5127C8182}" type="presParOf" srcId="{75CE6925-BCBD-664C-B664-D36406A451BF}" destId="{372719A4-54CE-FA40-9A1C-84B1DEBE49E0}" srcOrd="8" destOrd="0" presId="urn:microsoft.com/office/officeart/2008/layout/LinedList"/>
    <dgm:cxn modelId="{E6A2F4B0-CD81-7542-B834-1917DE386EEB}" type="presParOf" srcId="{75CE6925-BCBD-664C-B664-D36406A451BF}" destId="{9F1FD786-C3DD-7648-AD28-B41EB6A92CE2}" srcOrd="9" destOrd="0" presId="urn:microsoft.com/office/officeart/2008/layout/LinedList"/>
    <dgm:cxn modelId="{8E2BA1D9-F110-5244-B32C-E7323D2D004A}" type="presParOf" srcId="{9F1FD786-C3DD-7648-AD28-B41EB6A92CE2}" destId="{C897FDB4-8E5A-FE49-BF07-871033ECBCB5}" srcOrd="0" destOrd="0" presId="urn:microsoft.com/office/officeart/2008/layout/LinedList"/>
    <dgm:cxn modelId="{8E0D5C1C-CFCF-6346-AD5F-AFFAD5BEF9E3}" type="presParOf" srcId="{9F1FD786-C3DD-7648-AD28-B41EB6A92CE2}" destId="{9EB3C194-72DA-2443-8F9E-2BDE0BC2B7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DBEAF-03A2-4ED3-BFCD-2D866581FB5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94869F-722A-4475-AA23-FF8E8B279EC8}">
      <dgm:prSet/>
      <dgm:spPr/>
      <dgm:t>
        <a:bodyPr/>
        <a:lstStyle/>
        <a:p>
          <a:r>
            <a:rPr lang="en-US" dirty="0"/>
            <a:t>Store</a:t>
          </a:r>
        </a:p>
      </dgm:t>
    </dgm:pt>
    <dgm:pt modelId="{AD7EBDB7-4875-4B67-9D13-B055EBB09059}" type="parTrans" cxnId="{03B99B67-8493-4201-8B5A-516DB70BF997}">
      <dgm:prSet/>
      <dgm:spPr/>
      <dgm:t>
        <a:bodyPr/>
        <a:lstStyle/>
        <a:p>
          <a:endParaRPr lang="en-US"/>
        </a:p>
      </dgm:t>
    </dgm:pt>
    <dgm:pt modelId="{534B3300-6F92-4E05-9611-99523C62362E}" type="sibTrans" cxnId="{03B99B67-8493-4201-8B5A-516DB70BF997}">
      <dgm:prSet/>
      <dgm:spPr/>
      <dgm:t>
        <a:bodyPr/>
        <a:lstStyle/>
        <a:p>
          <a:endParaRPr lang="en-US"/>
        </a:p>
      </dgm:t>
    </dgm:pt>
    <dgm:pt modelId="{B4F979DF-D71D-4252-8B8F-646A09B597B1}">
      <dgm:prSet/>
      <dgm:spPr/>
      <dgm:t>
        <a:bodyPr/>
        <a:lstStyle/>
        <a:p>
          <a:r>
            <a:rPr lang="en-US"/>
            <a:t>Properly store prescriptions </a:t>
          </a:r>
        </a:p>
      </dgm:t>
    </dgm:pt>
    <dgm:pt modelId="{AF1F1E0B-DEAB-424E-A0CD-E5547A70B051}" type="parTrans" cxnId="{23E91DC6-353B-46A7-8F38-CBFEEEDB1806}">
      <dgm:prSet/>
      <dgm:spPr/>
      <dgm:t>
        <a:bodyPr/>
        <a:lstStyle/>
        <a:p>
          <a:endParaRPr lang="en-US"/>
        </a:p>
      </dgm:t>
    </dgm:pt>
    <dgm:pt modelId="{9CF8C7AA-4DE2-415A-89F6-E8403F0CAA68}" type="sibTrans" cxnId="{23E91DC6-353B-46A7-8F38-CBFEEEDB1806}">
      <dgm:prSet/>
      <dgm:spPr/>
      <dgm:t>
        <a:bodyPr/>
        <a:lstStyle/>
        <a:p>
          <a:endParaRPr lang="en-US"/>
        </a:p>
      </dgm:t>
    </dgm:pt>
    <dgm:pt modelId="{75CF86CE-A0A8-4E00-8907-585EC5CF23FC}">
      <dgm:prSet/>
      <dgm:spPr/>
      <dgm:t>
        <a:bodyPr/>
        <a:lstStyle/>
        <a:p>
          <a:r>
            <a:rPr lang="en-US" dirty="0"/>
            <a:t>Educate</a:t>
          </a:r>
        </a:p>
      </dgm:t>
    </dgm:pt>
    <dgm:pt modelId="{D8C21D55-5221-43E1-A74C-CD1A6C9A7D4D}" type="parTrans" cxnId="{5C76157D-BB9C-4425-8229-DC6ED307B707}">
      <dgm:prSet/>
      <dgm:spPr/>
      <dgm:t>
        <a:bodyPr/>
        <a:lstStyle/>
        <a:p>
          <a:endParaRPr lang="en-US"/>
        </a:p>
      </dgm:t>
    </dgm:pt>
    <dgm:pt modelId="{D3C9613B-CE58-41F1-8B95-6C8845AE7C96}" type="sibTrans" cxnId="{5C76157D-BB9C-4425-8229-DC6ED307B707}">
      <dgm:prSet/>
      <dgm:spPr/>
      <dgm:t>
        <a:bodyPr/>
        <a:lstStyle/>
        <a:p>
          <a:endParaRPr lang="en-US"/>
        </a:p>
      </dgm:t>
    </dgm:pt>
    <dgm:pt modelId="{878D5B36-BCF8-430C-BCBC-127CEE489326}">
      <dgm:prSet/>
      <dgm:spPr/>
      <dgm:t>
        <a:bodyPr/>
        <a:lstStyle/>
        <a:p>
          <a:r>
            <a:rPr lang="en-US" dirty="0"/>
            <a:t>Know the signs of an overdose</a:t>
          </a:r>
        </a:p>
      </dgm:t>
    </dgm:pt>
    <dgm:pt modelId="{2DB7E78A-504D-4430-9CF1-AEE443284BE3}" type="parTrans" cxnId="{CC537C0E-5A9B-4993-B548-536B315E19E9}">
      <dgm:prSet/>
      <dgm:spPr/>
      <dgm:t>
        <a:bodyPr/>
        <a:lstStyle/>
        <a:p>
          <a:endParaRPr lang="en-US"/>
        </a:p>
      </dgm:t>
    </dgm:pt>
    <dgm:pt modelId="{DF9A3CA5-061A-4E1F-A10C-CAB30FD8C327}" type="sibTrans" cxnId="{CC537C0E-5A9B-4993-B548-536B315E19E9}">
      <dgm:prSet/>
      <dgm:spPr/>
      <dgm:t>
        <a:bodyPr/>
        <a:lstStyle/>
        <a:p>
          <a:endParaRPr lang="en-US"/>
        </a:p>
      </dgm:t>
    </dgm:pt>
    <dgm:pt modelId="{37BEA000-7EE9-4CA2-8C8B-17695CDC7B90}">
      <dgm:prSet/>
      <dgm:spPr/>
      <dgm:t>
        <a:bodyPr/>
        <a:lstStyle/>
        <a:p>
          <a:r>
            <a:rPr lang="en-US" dirty="0"/>
            <a:t>Dispose</a:t>
          </a:r>
        </a:p>
      </dgm:t>
    </dgm:pt>
    <dgm:pt modelId="{841E8807-7BFE-42AF-9E33-FE134407B08A}" type="parTrans" cxnId="{3C3CDFD6-8033-4F18-9B1E-4118AED03CDF}">
      <dgm:prSet/>
      <dgm:spPr/>
      <dgm:t>
        <a:bodyPr/>
        <a:lstStyle/>
        <a:p>
          <a:endParaRPr lang="en-US"/>
        </a:p>
      </dgm:t>
    </dgm:pt>
    <dgm:pt modelId="{BC0E64A8-C3B4-41FC-8D76-D4EA4A0E68CD}" type="sibTrans" cxnId="{3C3CDFD6-8033-4F18-9B1E-4118AED03CDF}">
      <dgm:prSet/>
      <dgm:spPr/>
      <dgm:t>
        <a:bodyPr/>
        <a:lstStyle/>
        <a:p>
          <a:endParaRPr lang="en-US"/>
        </a:p>
      </dgm:t>
    </dgm:pt>
    <dgm:pt modelId="{9AFD0C8C-75CA-42F3-954D-C3B07D673ED8}">
      <dgm:prSet/>
      <dgm:spPr/>
      <dgm:t>
        <a:bodyPr/>
        <a:lstStyle/>
        <a:p>
          <a:r>
            <a:rPr lang="en-US"/>
            <a:t>Properly dispose of excess opioids </a:t>
          </a:r>
        </a:p>
      </dgm:t>
    </dgm:pt>
    <dgm:pt modelId="{8674AD53-1F18-4C05-92B0-75FC3E60A49E}" type="parTrans" cxnId="{C2F3D1FB-1750-4084-B98C-A63EE015DD71}">
      <dgm:prSet/>
      <dgm:spPr/>
      <dgm:t>
        <a:bodyPr/>
        <a:lstStyle/>
        <a:p>
          <a:endParaRPr lang="en-US"/>
        </a:p>
      </dgm:t>
    </dgm:pt>
    <dgm:pt modelId="{1C66A3D7-A773-443A-8F6D-6B862646CD37}" type="sibTrans" cxnId="{C2F3D1FB-1750-4084-B98C-A63EE015DD71}">
      <dgm:prSet/>
      <dgm:spPr/>
      <dgm:t>
        <a:bodyPr/>
        <a:lstStyle/>
        <a:p>
          <a:endParaRPr lang="en-US"/>
        </a:p>
      </dgm:t>
    </dgm:pt>
    <dgm:pt modelId="{E0626098-38E3-4592-A666-0701037A2B32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B6CBAE44-079C-484C-B5A9-A3FA36A5CB06}" type="parTrans" cxnId="{5C816C0D-CADF-42D1-BC65-DC40251F5158}">
      <dgm:prSet/>
      <dgm:spPr/>
      <dgm:t>
        <a:bodyPr/>
        <a:lstStyle/>
        <a:p>
          <a:endParaRPr lang="en-US"/>
        </a:p>
      </dgm:t>
    </dgm:pt>
    <dgm:pt modelId="{D7ED3CA1-D44A-4720-8CE9-3E71FA31C66C}" type="sibTrans" cxnId="{5C816C0D-CADF-42D1-BC65-DC40251F5158}">
      <dgm:prSet/>
      <dgm:spPr/>
      <dgm:t>
        <a:bodyPr/>
        <a:lstStyle/>
        <a:p>
          <a:endParaRPr lang="en-US"/>
        </a:p>
      </dgm:t>
    </dgm:pt>
    <dgm:pt modelId="{CD3F7F53-76A7-4E90-AD98-1504CC9C9E20}">
      <dgm:prSet/>
      <dgm:spPr/>
      <dgm:t>
        <a:bodyPr/>
        <a:lstStyle/>
        <a:p>
          <a:r>
            <a:rPr lang="en-US"/>
            <a:t>Provide support and resources for those affected</a:t>
          </a:r>
        </a:p>
      </dgm:t>
    </dgm:pt>
    <dgm:pt modelId="{E3266C07-2971-4024-A678-E13FC915E045}" type="parTrans" cxnId="{7C6EFDBE-D953-4719-A134-9A4498DBDDAD}">
      <dgm:prSet/>
      <dgm:spPr/>
      <dgm:t>
        <a:bodyPr/>
        <a:lstStyle/>
        <a:p>
          <a:endParaRPr lang="en-US"/>
        </a:p>
      </dgm:t>
    </dgm:pt>
    <dgm:pt modelId="{DDB51203-39F7-4C50-84DC-F9BFC5B85BA8}" type="sibTrans" cxnId="{7C6EFDBE-D953-4719-A134-9A4498DBDDAD}">
      <dgm:prSet/>
      <dgm:spPr/>
      <dgm:t>
        <a:bodyPr/>
        <a:lstStyle/>
        <a:p>
          <a:endParaRPr lang="en-US"/>
        </a:p>
      </dgm:t>
    </dgm:pt>
    <dgm:pt modelId="{D14F83D7-2480-A043-8035-1E82837E176D}" type="pres">
      <dgm:prSet presAssocID="{1F8DBEAF-03A2-4ED3-BFCD-2D866581FB5F}" presName="Name0" presStyleCnt="0">
        <dgm:presLayoutVars>
          <dgm:dir/>
          <dgm:animLvl val="lvl"/>
          <dgm:resizeHandles val="exact"/>
        </dgm:presLayoutVars>
      </dgm:prSet>
      <dgm:spPr/>
    </dgm:pt>
    <dgm:pt modelId="{45C5DB16-878A-9141-AD3A-A34D8CA6A9FF}" type="pres">
      <dgm:prSet presAssocID="{D994869F-722A-4475-AA23-FF8E8B279EC8}" presName="linNode" presStyleCnt="0"/>
      <dgm:spPr/>
    </dgm:pt>
    <dgm:pt modelId="{469D2D5C-8672-2A41-B385-F82CEBE7E463}" type="pres">
      <dgm:prSet presAssocID="{D994869F-722A-4475-AA23-FF8E8B279EC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B9377594-7CC9-FB44-84C4-CFF8F464852E}" type="pres">
      <dgm:prSet presAssocID="{D994869F-722A-4475-AA23-FF8E8B279EC8}" presName="descendantText" presStyleLbl="alignAccFollowNode1" presStyleIdx="0" presStyleCnt="4">
        <dgm:presLayoutVars>
          <dgm:bulletEnabled/>
        </dgm:presLayoutVars>
      </dgm:prSet>
      <dgm:spPr/>
    </dgm:pt>
    <dgm:pt modelId="{7DF56E16-41AA-9E4C-848A-E256A8CEEF78}" type="pres">
      <dgm:prSet presAssocID="{534B3300-6F92-4E05-9611-99523C62362E}" presName="sp" presStyleCnt="0"/>
      <dgm:spPr/>
    </dgm:pt>
    <dgm:pt modelId="{EA1F2207-5DBB-F942-8D16-367287AD297B}" type="pres">
      <dgm:prSet presAssocID="{37BEA000-7EE9-4CA2-8C8B-17695CDC7B90}" presName="linNode" presStyleCnt="0"/>
      <dgm:spPr/>
    </dgm:pt>
    <dgm:pt modelId="{CC2C2E80-FF93-0041-BD32-97E401949225}" type="pres">
      <dgm:prSet presAssocID="{37BEA000-7EE9-4CA2-8C8B-17695CDC7B90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716DE029-83A8-2143-A5BD-8582646C8C8D}" type="pres">
      <dgm:prSet presAssocID="{37BEA000-7EE9-4CA2-8C8B-17695CDC7B90}" presName="descendantText" presStyleLbl="alignAccFollowNode1" presStyleIdx="1" presStyleCnt="4">
        <dgm:presLayoutVars>
          <dgm:bulletEnabled/>
        </dgm:presLayoutVars>
      </dgm:prSet>
      <dgm:spPr/>
    </dgm:pt>
    <dgm:pt modelId="{29A1A22D-E844-034E-9029-50752A8713FF}" type="pres">
      <dgm:prSet presAssocID="{BC0E64A8-C3B4-41FC-8D76-D4EA4A0E68CD}" presName="sp" presStyleCnt="0"/>
      <dgm:spPr/>
    </dgm:pt>
    <dgm:pt modelId="{18AAE967-8903-CD47-9FB8-9894A7F75C29}" type="pres">
      <dgm:prSet presAssocID="{75CF86CE-A0A8-4E00-8907-585EC5CF23FC}" presName="linNode" presStyleCnt="0"/>
      <dgm:spPr/>
    </dgm:pt>
    <dgm:pt modelId="{D810BEF3-E596-014E-9E1F-1408434C92D7}" type="pres">
      <dgm:prSet presAssocID="{75CF86CE-A0A8-4E00-8907-585EC5CF23FC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C54D7E38-51BB-7042-84F2-19C6A588C237}" type="pres">
      <dgm:prSet presAssocID="{75CF86CE-A0A8-4E00-8907-585EC5CF23FC}" presName="descendantText" presStyleLbl="alignAccFollowNode1" presStyleIdx="2" presStyleCnt="4">
        <dgm:presLayoutVars>
          <dgm:bulletEnabled/>
        </dgm:presLayoutVars>
      </dgm:prSet>
      <dgm:spPr/>
    </dgm:pt>
    <dgm:pt modelId="{CC4EE511-3870-C942-AE82-67C929066B5A}" type="pres">
      <dgm:prSet presAssocID="{D3C9613B-CE58-41F1-8B95-6C8845AE7C96}" presName="sp" presStyleCnt="0"/>
      <dgm:spPr/>
    </dgm:pt>
    <dgm:pt modelId="{F55FE44B-AE49-CD4F-9BAF-2A9923964949}" type="pres">
      <dgm:prSet presAssocID="{E0626098-38E3-4592-A666-0701037A2B32}" presName="linNode" presStyleCnt="0"/>
      <dgm:spPr/>
    </dgm:pt>
    <dgm:pt modelId="{775004B0-9930-4146-AB47-7A477072D5FB}" type="pres">
      <dgm:prSet presAssocID="{E0626098-38E3-4592-A666-0701037A2B32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B557DCD-FDA3-6E4C-B1FF-595B4B7A2AF3}" type="pres">
      <dgm:prSet presAssocID="{E0626098-38E3-4592-A666-0701037A2B32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C816C0D-CADF-42D1-BC65-DC40251F5158}" srcId="{1F8DBEAF-03A2-4ED3-BFCD-2D866581FB5F}" destId="{E0626098-38E3-4592-A666-0701037A2B32}" srcOrd="3" destOrd="0" parTransId="{B6CBAE44-079C-484C-B5A9-A3FA36A5CB06}" sibTransId="{D7ED3CA1-D44A-4720-8CE9-3E71FA31C66C}"/>
    <dgm:cxn modelId="{CC537C0E-5A9B-4993-B548-536B315E19E9}" srcId="{75CF86CE-A0A8-4E00-8907-585EC5CF23FC}" destId="{878D5B36-BCF8-430C-BCBC-127CEE489326}" srcOrd="0" destOrd="0" parTransId="{2DB7E78A-504D-4430-9CF1-AEE443284BE3}" sibTransId="{DF9A3CA5-061A-4E1F-A10C-CAB30FD8C327}"/>
    <dgm:cxn modelId="{CA57C81F-09C0-E143-A03C-78996860E46E}" type="presOf" srcId="{B4F979DF-D71D-4252-8B8F-646A09B597B1}" destId="{B9377594-7CC9-FB44-84C4-CFF8F464852E}" srcOrd="0" destOrd="0" presId="urn:microsoft.com/office/officeart/2016/7/layout/VerticalSolidActionList"/>
    <dgm:cxn modelId="{04636520-FFF1-C54D-A9C5-E2B70FC8EB57}" type="presOf" srcId="{37BEA000-7EE9-4CA2-8C8B-17695CDC7B90}" destId="{CC2C2E80-FF93-0041-BD32-97E401949225}" srcOrd="0" destOrd="0" presId="urn:microsoft.com/office/officeart/2016/7/layout/VerticalSolidActionList"/>
    <dgm:cxn modelId="{EBE5F421-2978-7B4D-BB63-B750855B6809}" type="presOf" srcId="{75CF86CE-A0A8-4E00-8907-585EC5CF23FC}" destId="{D810BEF3-E596-014E-9E1F-1408434C92D7}" srcOrd="0" destOrd="0" presId="urn:microsoft.com/office/officeart/2016/7/layout/VerticalSolidActionList"/>
    <dgm:cxn modelId="{3A2C2D23-9EEF-4942-8EE7-E3C1C627667F}" type="presOf" srcId="{CD3F7F53-76A7-4E90-AD98-1504CC9C9E20}" destId="{3B557DCD-FDA3-6E4C-B1FF-595B4B7A2AF3}" srcOrd="0" destOrd="0" presId="urn:microsoft.com/office/officeart/2016/7/layout/VerticalSolidActionList"/>
    <dgm:cxn modelId="{38117E27-B46F-C84A-94E7-F05301418DA4}" type="presOf" srcId="{9AFD0C8C-75CA-42F3-954D-C3B07D673ED8}" destId="{716DE029-83A8-2143-A5BD-8582646C8C8D}" srcOrd="0" destOrd="0" presId="urn:microsoft.com/office/officeart/2016/7/layout/VerticalSolidActionList"/>
    <dgm:cxn modelId="{03B99B67-8493-4201-8B5A-516DB70BF997}" srcId="{1F8DBEAF-03A2-4ED3-BFCD-2D866581FB5F}" destId="{D994869F-722A-4475-AA23-FF8E8B279EC8}" srcOrd="0" destOrd="0" parTransId="{AD7EBDB7-4875-4B67-9D13-B055EBB09059}" sibTransId="{534B3300-6F92-4E05-9611-99523C62362E}"/>
    <dgm:cxn modelId="{5C76157D-BB9C-4425-8229-DC6ED307B707}" srcId="{1F8DBEAF-03A2-4ED3-BFCD-2D866581FB5F}" destId="{75CF86CE-A0A8-4E00-8907-585EC5CF23FC}" srcOrd="2" destOrd="0" parTransId="{D8C21D55-5221-43E1-A74C-CD1A6C9A7D4D}" sibTransId="{D3C9613B-CE58-41F1-8B95-6C8845AE7C96}"/>
    <dgm:cxn modelId="{5FE74A8A-983D-CE4D-AA49-B5ECD17A699D}" type="presOf" srcId="{D994869F-722A-4475-AA23-FF8E8B279EC8}" destId="{469D2D5C-8672-2A41-B385-F82CEBE7E463}" srcOrd="0" destOrd="0" presId="urn:microsoft.com/office/officeart/2016/7/layout/VerticalSolidActionList"/>
    <dgm:cxn modelId="{408D87A1-A620-024B-8C78-A7F2862C7E5A}" type="presOf" srcId="{E0626098-38E3-4592-A666-0701037A2B32}" destId="{775004B0-9930-4146-AB47-7A477072D5FB}" srcOrd="0" destOrd="0" presId="urn:microsoft.com/office/officeart/2016/7/layout/VerticalSolidActionList"/>
    <dgm:cxn modelId="{7C6EFDBE-D953-4719-A134-9A4498DBDDAD}" srcId="{E0626098-38E3-4592-A666-0701037A2B32}" destId="{CD3F7F53-76A7-4E90-AD98-1504CC9C9E20}" srcOrd="0" destOrd="0" parTransId="{E3266C07-2971-4024-A678-E13FC915E045}" sibTransId="{DDB51203-39F7-4C50-84DC-F9BFC5B85BA8}"/>
    <dgm:cxn modelId="{50E1B8C1-158C-AC4A-8639-EACCC4D48343}" type="presOf" srcId="{878D5B36-BCF8-430C-BCBC-127CEE489326}" destId="{C54D7E38-51BB-7042-84F2-19C6A588C237}" srcOrd="0" destOrd="0" presId="urn:microsoft.com/office/officeart/2016/7/layout/VerticalSolidActionList"/>
    <dgm:cxn modelId="{23E91DC6-353B-46A7-8F38-CBFEEEDB1806}" srcId="{D994869F-722A-4475-AA23-FF8E8B279EC8}" destId="{B4F979DF-D71D-4252-8B8F-646A09B597B1}" srcOrd="0" destOrd="0" parTransId="{AF1F1E0B-DEAB-424E-A0CD-E5547A70B051}" sibTransId="{9CF8C7AA-4DE2-415A-89F6-E8403F0CAA68}"/>
    <dgm:cxn modelId="{F92A2AC8-6ABD-9744-AE66-65F802BE1490}" type="presOf" srcId="{1F8DBEAF-03A2-4ED3-BFCD-2D866581FB5F}" destId="{D14F83D7-2480-A043-8035-1E82837E176D}" srcOrd="0" destOrd="0" presId="urn:microsoft.com/office/officeart/2016/7/layout/VerticalSolidActionList"/>
    <dgm:cxn modelId="{3C3CDFD6-8033-4F18-9B1E-4118AED03CDF}" srcId="{1F8DBEAF-03A2-4ED3-BFCD-2D866581FB5F}" destId="{37BEA000-7EE9-4CA2-8C8B-17695CDC7B90}" srcOrd="1" destOrd="0" parTransId="{841E8807-7BFE-42AF-9E33-FE134407B08A}" sibTransId="{BC0E64A8-C3B4-41FC-8D76-D4EA4A0E68CD}"/>
    <dgm:cxn modelId="{C2F3D1FB-1750-4084-B98C-A63EE015DD71}" srcId="{37BEA000-7EE9-4CA2-8C8B-17695CDC7B90}" destId="{9AFD0C8C-75CA-42F3-954D-C3B07D673ED8}" srcOrd="0" destOrd="0" parTransId="{8674AD53-1F18-4C05-92B0-75FC3E60A49E}" sibTransId="{1C66A3D7-A773-443A-8F6D-6B862646CD37}"/>
    <dgm:cxn modelId="{89FBF37F-6AF4-8140-A058-26D281276B3D}" type="presParOf" srcId="{D14F83D7-2480-A043-8035-1E82837E176D}" destId="{45C5DB16-878A-9141-AD3A-A34D8CA6A9FF}" srcOrd="0" destOrd="0" presId="urn:microsoft.com/office/officeart/2016/7/layout/VerticalSolidActionList"/>
    <dgm:cxn modelId="{ACAB97D8-8395-1A4E-A79E-E511288C0ACC}" type="presParOf" srcId="{45C5DB16-878A-9141-AD3A-A34D8CA6A9FF}" destId="{469D2D5C-8672-2A41-B385-F82CEBE7E463}" srcOrd="0" destOrd="0" presId="urn:microsoft.com/office/officeart/2016/7/layout/VerticalSolidActionList"/>
    <dgm:cxn modelId="{265F6112-197C-0B43-95E9-F855D9D965EE}" type="presParOf" srcId="{45C5DB16-878A-9141-AD3A-A34D8CA6A9FF}" destId="{B9377594-7CC9-FB44-84C4-CFF8F464852E}" srcOrd="1" destOrd="0" presId="urn:microsoft.com/office/officeart/2016/7/layout/VerticalSolidActionList"/>
    <dgm:cxn modelId="{D9335AA8-DD7B-EF4E-94DA-7543E58425BB}" type="presParOf" srcId="{D14F83D7-2480-A043-8035-1E82837E176D}" destId="{7DF56E16-41AA-9E4C-848A-E256A8CEEF78}" srcOrd="1" destOrd="0" presId="urn:microsoft.com/office/officeart/2016/7/layout/VerticalSolidActionList"/>
    <dgm:cxn modelId="{7B0157CF-AD60-D148-BF30-0FAECBF5469E}" type="presParOf" srcId="{D14F83D7-2480-A043-8035-1E82837E176D}" destId="{EA1F2207-5DBB-F942-8D16-367287AD297B}" srcOrd="2" destOrd="0" presId="urn:microsoft.com/office/officeart/2016/7/layout/VerticalSolidActionList"/>
    <dgm:cxn modelId="{D1BB435A-CA10-994A-ACA2-3AD9E57E73E4}" type="presParOf" srcId="{EA1F2207-5DBB-F942-8D16-367287AD297B}" destId="{CC2C2E80-FF93-0041-BD32-97E401949225}" srcOrd="0" destOrd="0" presId="urn:microsoft.com/office/officeart/2016/7/layout/VerticalSolidActionList"/>
    <dgm:cxn modelId="{770DB65F-6345-6447-A2EF-A705B22AF709}" type="presParOf" srcId="{EA1F2207-5DBB-F942-8D16-367287AD297B}" destId="{716DE029-83A8-2143-A5BD-8582646C8C8D}" srcOrd="1" destOrd="0" presId="urn:microsoft.com/office/officeart/2016/7/layout/VerticalSolidActionList"/>
    <dgm:cxn modelId="{0FD54890-592F-0141-9004-A158C6DE2B36}" type="presParOf" srcId="{D14F83D7-2480-A043-8035-1E82837E176D}" destId="{29A1A22D-E844-034E-9029-50752A8713FF}" srcOrd="3" destOrd="0" presId="urn:microsoft.com/office/officeart/2016/7/layout/VerticalSolidActionList"/>
    <dgm:cxn modelId="{54892835-ED97-7946-A3F7-68FAF923B52C}" type="presParOf" srcId="{D14F83D7-2480-A043-8035-1E82837E176D}" destId="{18AAE967-8903-CD47-9FB8-9894A7F75C29}" srcOrd="4" destOrd="0" presId="urn:microsoft.com/office/officeart/2016/7/layout/VerticalSolidActionList"/>
    <dgm:cxn modelId="{61743181-A688-0541-A44D-B1E29786534C}" type="presParOf" srcId="{18AAE967-8903-CD47-9FB8-9894A7F75C29}" destId="{D810BEF3-E596-014E-9E1F-1408434C92D7}" srcOrd="0" destOrd="0" presId="urn:microsoft.com/office/officeart/2016/7/layout/VerticalSolidActionList"/>
    <dgm:cxn modelId="{EB907682-A157-ED47-9B8E-D9F0CF8155C1}" type="presParOf" srcId="{18AAE967-8903-CD47-9FB8-9894A7F75C29}" destId="{C54D7E38-51BB-7042-84F2-19C6A588C237}" srcOrd="1" destOrd="0" presId="urn:microsoft.com/office/officeart/2016/7/layout/VerticalSolidActionList"/>
    <dgm:cxn modelId="{4A836A14-9778-204D-BDDA-821364FA8482}" type="presParOf" srcId="{D14F83D7-2480-A043-8035-1E82837E176D}" destId="{CC4EE511-3870-C942-AE82-67C929066B5A}" srcOrd="5" destOrd="0" presId="urn:microsoft.com/office/officeart/2016/7/layout/VerticalSolidActionList"/>
    <dgm:cxn modelId="{6B996063-9304-9B4F-A9A6-5CF68CC72F91}" type="presParOf" srcId="{D14F83D7-2480-A043-8035-1E82837E176D}" destId="{F55FE44B-AE49-CD4F-9BAF-2A9923964949}" srcOrd="6" destOrd="0" presId="urn:microsoft.com/office/officeart/2016/7/layout/VerticalSolidActionList"/>
    <dgm:cxn modelId="{AB99025D-EDF6-7044-9357-388765B18AB0}" type="presParOf" srcId="{F55FE44B-AE49-CD4F-9BAF-2A9923964949}" destId="{775004B0-9930-4146-AB47-7A477072D5FB}" srcOrd="0" destOrd="0" presId="urn:microsoft.com/office/officeart/2016/7/layout/VerticalSolidActionList"/>
    <dgm:cxn modelId="{0DAF715A-CCB7-4A41-9FC2-4121F5D9C497}" type="presParOf" srcId="{F55FE44B-AE49-CD4F-9BAF-2A9923964949}" destId="{3B557DCD-FDA3-6E4C-B1FF-595B4B7A2AF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8F42F-101A-44C0-AF25-52FA477B84F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C80E5AC-55FD-410E-8B38-048C1DDE0C92}">
      <dgm:prSet/>
      <dgm:spPr/>
      <dgm:t>
        <a:bodyPr/>
        <a:lstStyle/>
        <a:p>
          <a:r>
            <a:rPr lang="en-US"/>
            <a:t>Medicine used to treat or prevent infections by killing or slowing the growth of bacteria in the body</a:t>
          </a:r>
        </a:p>
      </dgm:t>
    </dgm:pt>
    <dgm:pt modelId="{5DA994E7-958E-411B-975E-4D93592D615E}" type="parTrans" cxnId="{1CE1EC16-00A4-41E2-9520-A0CFA2EC422C}">
      <dgm:prSet/>
      <dgm:spPr/>
      <dgm:t>
        <a:bodyPr/>
        <a:lstStyle/>
        <a:p>
          <a:endParaRPr lang="en-US"/>
        </a:p>
      </dgm:t>
    </dgm:pt>
    <dgm:pt modelId="{C8698744-B590-4B48-B70D-FC3EA30A5C17}" type="sibTrans" cxnId="{1CE1EC16-00A4-41E2-9520-A0CFA2EC422C}">
      <dgm:prSet/>
      <dgm:spPr/>
      <dgm:t>
        <a:bodyPr/>
        <a:lstStyle/>
        <a:p>
          <a:endParaRPr lang="en-US"/>
        </a:p>
      </dgm:t>
    </dgm:pt>
    <dgm:pt modelId="{41F7E0A2-EED7-4CB1-A0B6-400E8B536A32}">
      <dgm:prSet/>
      <dgm:spPr/>
      <dgm:t>
        <a:bodyPr/>
        <a:lstStyle/>
        <a:p>
          <a:r>
            <a:rPr lang="en-US"/>
            <a:t>Treats bacterial infections including strep throat, pink eye, ear infections, and more</a:t>
          </a:r>
        </a:p>
      </dgm:t>
    </dgm:pt>
    <dgm:pt modelId="{C52266A6-EEE8-4F1F-817E-79BD306FA6F2}" type="parTrans" cxnId="{3FAD3DB6-4C24-4991-8554-C47943D83EFE}">
      <dgm:prSet/>
      <dgm:spPr/>
      <dgm:t>
        <a:bodyPr/>
        <a:lstStyle/>
        <a:p>
          <a:endParaRPr lang="en-US"/>
        </a:p>
      </dgm:t>
    </dgm:pt>
    <dgm:pt modelId="{73B528F9-BCCC-4C25-A2C1-D31B0115D0DE}" type="sibTrans" cxnId="{3FAD3DB6-4C24-4991-8554-C47943D83EFE}">
      <dgm:prSet/>
      <dgm:spPr/>
      <dgm:t>
        <a:bodyPr/>
        <a:lstStyle/>
        <a:p>
          <a:endParaRPr lang="en-US"/>
        </a:p>
      </dgm:t>
    </dgm:pt>
    <dgm:pt modelId="{02B9B963-B4A2-47DB-9ECE-50512366E3DF}">
      <dgm:prSet/>
      <dgm:spPr/>
      <dgm:t>
        <a:bodyPr/>
        <a:lstStyle/>
        <a:p>
          <a:r>
            <a:rPr lang="en-US"/>
            <a:t>Cannot fight viral infections such as cold, flu, and most coughs</a:t>
          </a:r>
        </a:p>
      </dgm:t>
    </dgm:pt>
    <dgm:pt modelId="{9A5FB7DD-A44B-42BE-B15A-65A0E3D8F54E}" type="parTrans" cxnId="{C1686C45-8670-43E0-A9E3-F0DC1DBA5BDF}">
      <dgm:prSet/>
      <dgm:spPr/>
      <dgm:t>
        <a:bodyPr/>
        <a:lstStyle/>
        <a:p>
          <a:endParaRPr lang="en-US"/>
        </a:p>
      </dgm:t>
    </dgm:pt>
    <dgm:pt modelId="{7D8755BE-9D66-4B74-BA8B-FEAA9048125B}" type="sibTrans" cxnId="{C1686C45-8670-43E0-A9E3-F0DC1DBA5BDF}">
      <dgm:prSet/>
      <dgm:spPr/>
      <dgm:t>
        <a:bodyPr/>
        <a:lstStyle/>
        <a:p>
          <a:endParaRPr lang="en-US"/>
        </a:p>
      </dgm:t>
    </dgm:pt>
    <dgm:pt modelId="{BC48E91A-F54C-4720-AFD5-6D0B3593D443}">
      <dgm:prSet/>
      <dgm:spPr/>
      <dgm:t>
        <a:bodyPr/>
        <a:lstStyle/>
        <a:p>
          <a:r>
            <a:rPr lang="en-US"/>
            <a:t>Anytime an antibiotic is used, antibiotic resistance can occur</a:t>
          </a:r>
        </a:p>
      </dgm:t>
    </dgm:pt>
    <dgm:pt modelId="{BE88D34E-2458-4D5A-84E9-17986CBB7422}" type="parTrans" cxnId="{C026AFF8-3921-41C2-8361-9456B8FFBB3B}">
      <dgm:prSet/>
      <dgm:spPr/>
      <dgm:t>
        <a:bodyPr/>
        <a:lstStyle/>
        <a:p>
          <a:endParaRPr lang="en-US"/>
        </a:p>
      </dgm:t>
    </dgm:pt>
    <dgm:pt modelId="{FD217DEB-7BF8-4426-9F1E-288F70FC8DEB}" type="sibTrans" cxnId="{C026AFF8-3921-41C2-8361-9456B8FFBB3B}">
      <dgm:prSet/>
      <dgm:spPr/>
      <dgm:t>
        <a:bodyPr/>
        <a:lstStyle/>
        <a:p>
          <a:endParaRPr lang="en-US"/>
        </a:p>
      </dgm:t>
    </dgm:pt>
    <dgm:pt modelId="{130E3CA3-6487-5F48-9BBF-1062F57CFCD7}" type="pres">
      <dgm:prSet presAssocID="{49E8F42F-101A-44C0-AF25-52FA477B84F9}" presName="outerComposite" presStyleCnt="0">
        <dgm:presLayoutVars>
          <dgm:chMax val="5"/>
          <dgm:dir/>
          <dgm:resizeHandles val="exact"/>
        </dgm:presLayoutVars>
      </dgm:prSet>
      <dgm:spPr/>
    </dgm:pt>
    <dgm:pt modelId="{A65FC916-9FBB-4642-998E-AC344E57555C}" type="pres">
      <dgm:prSet presAssocID="{49E8F42F-101A-44C0-AF25-52FA477B84F9}" presName="dummyMaxCanvas" presStyleCnt="0">
        <dgm:presLayoutVars/>
      </dgm:prSet>
      <dgm:spPr/>
    </dgm:pt>
    <dgm:pt modelId="{94BEA5A8-4BB9-984C-A7F0-288AE18F8048}" type="pres">
      <dgm:prSet presAssocID="{49E8F42F-101A-44C0-AF25-52FA477B84F9}" presName="FourNodes_1" presStyleLbl="node1" presStyleIdx="0" presStyleCnt="4">
        <dgm:presLayoutVars>
          <dgm:bulletEnabled val="1"/>
        </dgm:presLayoutVars>
      </dgm:prSet>
      <dgm:spPr/>
    </dgm:pt>
    <dgm:pt modelId="{0849F1E5-96AC-1A4B-90D7-CC102A2AD71B}" type="pres">
      <dgm:prSet presAssocID="{49E8F42F-101A-44C0-AF25-52FA477B84F9}" presName="FourNodes_2" presStyleLbl="node1" presStyleIdx="1" presStyleCnt="4">
        <dgm:presLayoutVars>
          <dgm:bulletEnabled val="1"/>
        </dgm:presLayoutVars>
      </dgm:prSet>
      <dgm:spPr/>
    </dgm:pt>
    <dgm:pt modelId="{9D4D6179-6571-804D-811B-FF4F396675FC}" type="pres">
      <dgm:prSet presAssocID="{49E8F42F-101A-44C0-AF25-52FA477B84F9}" presName="FourNodes_3" presStyleLbl="node1" presStyleIdx="2" presStyleCnt="4">
        <dgm:presLayoutVars>
          <dgm:bulletEnabled val="1"/>
        </dgm:presLayoutVars>
      </dgm:prSet>
      <dgm:spPr/>
    </dgm:pt>
    <dgm:pt modelId="{063E73EA-9738-A045-937C-D512E4A6C3AA}" type="pres">
      <dgm:prSet presAssocID="{49E8F42F-101A-44C0-AF25-52FA477B84F9}" presName="FourNodes_4" presStyleLbl="node1" presStyleIdx="3" presStyleCnt="4">
        <dgm:presLayoutVars>
          <dgm:bulletEnabled val="1"/>
        </dgm:presLayoutVars>
      </dgm:prSet>
      <dgm:spPr/>
    </dgm:pt>
    <dgm:pt modelId="{97A5187D-9B9B-274D-819B-730BAB833AB0}" type="pres">
      <dgm:prSet presAssocID="{49E8F42F-101A-44C0-AF25-52FA477B84F9}" presName="FourConn_1-2" presStyleLbl="fgAccFollowNode1" presStyleIdx="0" presStyleCnt="3">
        <dgm:presLayoutVars>
          <dgm:bulletEnabled val="1"/>
        </dgm:presLayoutVars>
      </dgm:prSet>
      <dgm:spPr/>
    </dgm:pt>
    <dgm:pt modelId="{D03E40F3-61C3-1F49-B100-941DF9F72918}" type="pres">
      <dgm:prSet presAssocID="{49E8F42F-101A-44C0-AF25-52FA477B84F9}" presName="FourConn_2-3" presStyleLbl="fgAccFollowNode1" presStyleIdx="1" presStyleCnt="3">
        <dgm:presLayoutVars>
          <dgm:bulletEnabled val="1"/>
        </dgm:presLayoutVars>
      </dgm:prSet>
      <dgm:spPr/>
    </dgm:pt>
    <dgm:pt modelId="{4565E39E-AB30-C444-9DF6-27B9719298F4}" type="pres">
      <dgm:prSet presAssocID="{49E8F42F-101A-44C0-AF25-52FA477B84F9}" presName="FourConn_3-4" presStyleLbl="fgAccFollowNode1" presStyleIdx="2" presStyleCnt="3">
        <dgm:presLayoutVars>
          <dgm:bulletEnabled val="1"/>
        </dgm:presLayoutVars>
      </dgm:prSet>
      <dgm:spPr/>
    </dgm:pt>
    <dgm:pt modelId="{D3AB4165-4308-F546-A9A8-39D44802B079}" type="pres">
      <dgm:prSet presAssocID="{49E8F42F-101A-44C0-AF25-52FA477B84F9}" presName="FourNodes_1_text" presStyleLbl="node1" presStyleIdx="3" presStyleCnt="4">
        <dgm:presLayoutVars>
          <dgm:bulletEnabled val="1"/>
        </dgm:presLayoutVars>
      </dgm:prSet>
      <dgm:spPr/>
    </dgm:pt>
    <dgm:pt modelId="{58E1971D-4C6E-4D41-BF46-A95B9F267D40}" type="pres">
      <dgm:prSet presAssocID="{49E8F42F-101A-44C0-AF25-52FA477B84F9}" presName="FourNodes_2_text" presStyleLbl="node1" presStyleIdx="3" presStyleCnt="4">
        <dgm:presLayoutVars>
          <dgm:bulletEnabled val="1"/>
        </dgm:presLayoutVars>
      </dgm:prSet>
      <dgm:spPr/>
    </dgm:pt>
    <dgm:pt modelId="{43A0488C-F5E6-4540-BEF6-96274DF6BA81}" type="pres">
      <dgm:prSet presAssocID="{49E8F42F-101A-44C0-AF25-52FA477B84F9}" presName="FourNodes_3_text" presStyleLbl="node1" presStyleIdx="3" presStyleCnt="4">
        <dgm:presLayoutVars>
          <dgm:bulletEnabled val="1"/>
        </dgm:presLayoutVars>
      </dgm:prSet>
      <dgm:spPr/>
    </dgm:pt>
    <dgm:pt modelId="{47E90BD3-4084-324F-AED8-CC1577AB9ACB}" type="pres">
      <dgm:prSet presAssocID="{49E8F42F-101A-44C0-AF25-52FA477B84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94CD0A-32B0-1D47-AC43-CE91C41C5948}" type="presOf" srcId="{6C80E5AC-55FD-410E-8B38-048C1DDE0C92}" destId="{94BEA5A8-4BB9-984C-A7F0-288AE18F8048}" srcOrd="0" destOrd="0" presId="urn:microsoft.com/office/officeart/2005/8/layout/vProcess5"/>
    <dgm:cxn modelId="{1CE1EC16-00A4-41E2-9520-A0CFA2EC422C}" srcId="{49E8F42F-101A-44C0-AF25-52FA477B84F9}" destId="{6C80E5AC-55FD-410E-8B38-048C1DDE0C92}" srcOrd="0" destOrd="0" parTransId="{5DA994E7-958E-411B-975E-4D93592D615E}" sibTransId="{C8698744-B590-4B48-B70D-FC3EA30A5C17}"/>
    <dgm:cxn modelId="{C96C9D2D-FF10-9647-93DC-2ADF3428AD00}" type="presOf" srcId="{BC48E91A-F54C-4720-AFD5-6D0B3593D443}" destId="{063E73EA-9738-A045-937C-D512E4A6C3AA}" srcOrd="0" destOrd="0" presId="urn:microsoft.com/office/officeart/2005/8/layout/vProcess5"/>
    <dgm:cxn modelId="{4C767963-552C-5849-864C-6A0793F381E6}" type="presOf" srcId="{49E8F42F-101A-44C0-AF25-52FA477B84F9}" destId="{130E3CA3-6487-5F48-9BBF-1062F57CFCD7}" srcOrd="0" destOrd="0" presId="urn:microsoft.com/office/officeart/2005/8/layout/vProcess5"/>
    <dgm:cxn modelId="{7A415D64-19BE-BD41-81FF-FE1404F6C5A0}" type="presOf" srcId="{BC48E91A-F54C-4720-AFD5-6D0B3593D443}" destId="{47E90BD3-4084-324F-AED8-CC1577AB9ACB}" srcOrd="1" destOrd="0" presId="urn:microsoft.com/office/officeart/2005/8/layout/vProcess5"/>
    <dgm:cxn modelId="{F2E8B364-5B13-B04D-BF2A-B9CFE0C27DF6}" type="presOf" srcId="{41F7E0A2-EED7-4CB1-A0B6-400E8B536A32}" destId="{58E1971D-4C6E-4D41-BF46-A95B9F267D40}" srcOrd="1" destOrd="0" presId="urn:microsoft.com/office/officeart/2005/8/layout/vProcess5"/>
    <dgm:cxn modelId="{C1686C45-8670-43E0-A9E3-F0DC1DBA5BDF}" srcId="{49E8F42F-101A-44C0-AF25-52FA477B84F9}" destId="{02B9B963-B4A2-47DB-9ECE-50512366E3DF}" srcOrd="2" destOrd="0" parTransId="{9A5FB7DD-A44B-42BE-B15A-65A0E3D8F54E}" sibTransId="{7D8755BE-9D66-4B74-BA8B-FEAA9048125B}"/>
    <dgm:cxn modelId="{84552A4E-F16A-9A4B-8620-CF047C1F2BF7}" type="presOf" srcId="{02B9B963-B4A2-47DB-9ECE-50512366E3DF}" destId="{9D4D6179-6571-804D-811B-FF4F396675FC}" srcOrd="0" destOrd="0" presId="urn:microsoft.com/office/officeart/2005/8/layout/vProcess5"/>
    <dgm:cxn modelId="{48CD1185-F464-9C46-AB7D-1E221A84D3CF}" type="presOf" srcId="{6C80E5AC-55FD-410E-8B38-048C1DDE0C92}" destId="{D3AB4165-4308-F546-A9A8-39D44802B079}" srcOrd="1" destOrd="0" presId="urn:microsoft.com/office/officeart/2005/8/layout/vProcess5"/>
    <dgm:cxn modelId="{12FD0693-70B6-FB4B-B27D-239A4FB6929B}" type="presOf" srcId="{7D8755BE-9D66-4B74-BA8B-FEAA9048125B}" destId="{4565E39E-AB30-C444-9DF6-27B9719298F4}" srcOrd="0" destOrd="0" presId="urn:microsoft.com/office/officeart/2005/8/layout/vProcess5"/>
    <dgm:cxn modelId="{6EFE9AA4-79BA-A340-91D7-327C7420DEDD}" type="presOf" srcId="{02B9B963-B4A2-47DB-9ECE-50512366E3DF}" destId="{43A0488C-F5E6-4540-BEF6-96274DF6BA81}" srcOrd="1" destOrd="0" presId="urn:microsoft.com/office/officeart/2005/8/layout/vProcess5"/>
    <dgm:cxn modelId="{48853EA8-344B-2E41-82E9-DE63B46B18AA}" type="presOf" srcId="{C8698744-B590-4B48-B70D-FC3EA30A5C17}" destId="{97A5187D-9B9B-274D-819B-730BAB833AB0}" srcOrd="0" destOrd="0" presId="urn:microsoft.com/office/officeart/2005/8/layout/vProcess5"/>
    <dgm:cxn modelId="{3FAD3DB6-4C24-4991-8554-C47943D83EFE}" srcId="{49E8F42F-101A-44C0-AF25-52FA477B84F9}" destId="{41F7E0A2-EED7-4CB1-A0B6-400E8B536A32}" srcOrd="1" destOrd="0" parTransId="{C52266A6-EEE8-4F1F-817E-79BD306FA6F2}" sibTransId="{73B528F9-BCCC-4C25-A2C1-D31B0115D0DE}"/>
    <dgm:cxn modelId="{52947BBE-5FB7-4A4A-BD4F-F4B7AFFAB03C}" type="presOf" srcId="{73B528F9-BCCC-4C25-A2C1-D31B0115D0DE}" destId="{D03E40F3-61C3-1F49-B100-941DF9F72918}" srcOrd="0" destOrd="0" presId="urn:microsoft.com/office/officeart/2005/8/layout/vProcess5"/>
    <dgm:cxn modelId="{3387E4E3-CB62-7345-91EA-B3C83C810ACD}" type="presOf" srcId="{41F7E0A2-EED7-4CB1-A0B6-400E8B536A32}" destId="{0849F1E5-96AC-1A4B-90D7-CC102A2AD71B}" srcOrd="0" destOrd="0" presId="urn:microsoft.com/office/officeart/2005/8/layout/vProcess5"/>
    <dgm:cxn modelId="{C026AFF8-3921-41C2-8361-9456B8FFBB3B}" srcId="{49E8F42F-101A-44C0-AF25-52FA477B84F9}" destId="{BC48E91A-F54C-4720-AFD5-6D0B3593D443}" srcOrd="3" destOrd="0" parTransId="{BE88D34E-2458-4D5A-84E9-17986CBB7422}" sibTransId="{FD217DEB-7BF8-4426-9F1E-288F70FC8DEB}"/>
    <dgm:cxn modelId="{56EC3586-F396-C246-9506-30D1815EBAF9}" type="presParOf" srcId="{130E3CA3-6487-5F48-9BBF-1062F57CFCD7}" destId="{A65FC916-9FBB-4642-998E-AC344E57555C}" srcOrd="0" destOrd="0" presId="urn:microsoft.com/office/officeart/2005/8/layout/vProcess5"/>
    <dgm:cxn modelId="{DD64E30A-F297-7544-A7B8-F39020B3F0E1}" type="presParOf" srcId="{130E3CA3-6487-5F48-9BBF-1062F57CFCD7}" destId="{94BEA5A8-4BB9-984C-A7F0-288AE18F8048}" srcOrd="1" destOrd="0" presId="urn:microsoft.com/office/officeart/2005/8/layout/vProcess5"/>
    <dgm:cxn modelId="{10A0FC0D-DD04-C549-80E8-ED0FBC337C34}" type="presParOf" srcId="{130E3CA3-6487-5F48-9BBF-1062F57CFCD7}" destId="{0849F1E5-96AC-1A4B-90D7-CC102A2AD71B}" srcOrd="2" destOrd="0" presId="urn:microsoft.com/office/officeart/2005/8/layout/vProcess5"/>
    <dgm:cxn modelId="{E11E0401-E44F-2942-A298-BA0DFC27342A}" type="presParOf" srcId="{130E3CA3-6487-5F48-9BBF-1062F57CFCD7}" destId="{9D4D6179-6571-804D-811B-FF4F396675FC}" srcOrd="3" destOrd="0" presId="urn:microsoft.com/office/officeart/2005/8/layout/vProcess5"/>
    <dgm:cxn modelId="{3D058D34-17C3-3E48-9770-DC2A112C7338}" type="presParOf" srcId="{130E3CA3-6487-5F48-9BBF-1062F57CFCD7}" destId="{063E73EA-9738-A045-937C-D512E4A6C3AA}" srcOrd="4" destOrd="0" presId="urn:microsoft.com/office/officeart/2005/8/layout/vProcess5"/>
    <dgm:cxn modelId="{0C6431D0-F298-BE46-9362-30A13CBB20F1}" type="presParOf" srcId="{130E3CA3-6487-5F48-9BBF-1062F57CFCD7}" destId="{97A5187D-9B9B-274D-819B-730BAB833AB0}" srcOrd="5" destOrd="0" presId="urn:microsoft.com/office/officeart/2005/8/layout/vProcess5"/>
    <dgm:cxn modelId="{3046F69D-BB36-6A4B-B7C6-0C23F4A8668F}" type="presParOf" srcId="{130E3CA3-6487-5F48-9BBF-1062F57CFCD7}" destId="{D03E40F3-61C3-1F49-B100-941DF9F72918}" srcOrd="6" destOrd="0" presId="urn:microsoft.com/office/officeart/2005/8/layout/vProcess5"/>
    <dgm:cxn modelId="{60E877F5-75A3-F741-8A31-72B06D7B620E}" type="presParOf" srcId="{130E3CA3-6487-5F48-9BBF-1062F57CFCD7}" destId="{4565E39E-AB30-C444-9DF6-27B9719298F4}" srcOrd="7" destOrd="0" presId="urn:microsoft.com/office/officeart/2005/8/layout/vProcess5"/>
    <dgm:cxn modelId="{BF731252-A5B0-3B46-A0B5-81127CC0235F}" type="presParOf" srcId="{130E3CA3-6487-5F48-9BBF-1062F57CFCD7}" destId="{D3AB4165-4308-F546-A9A8-39D44802B079}" srcOrd="8" destOrd="0" presId="urn:microsoft.com/office/officeart/2005/8/layout/vProcess5"/>
    <dgm:cxn modelId="{0FC5CD0D-C2DA-3047-AD85-F4F4EDD522FA}" type="presParOf" srcId="{130E3CA3-6487-5F48-9BBF-1062F57CFCD7}" destId="{58E1971D-4C6E-4D41-BF46-A95B9F267D40}" srcOrd="9" destOrd="0" presId="urn:microsoft.com/office/officeart/2005/8/layout/vProcess5"/>
    <dgm:cxn modelId="{52AA3035-AF50-314C-9CD4-28CD4405C2D8}" type="presParOf" srcId="{130E3CA3-6487-5F48-9BBF-1062F57CFCD7}" destId="{43A0488C-F5E6-4540-BEF6-96274DF6BA81}" srcOrd="10" destOrd="0" presId="urn:microsoft.com/office/officeart/2005/8/layout/vProcess5"/>
    <dgm:cxn modelId="{4E3AFE42-59A0-8944-87DE-1ADF82CEA75C}" type="presParOf" srcId="{130E3CA3-6487-5F48-9BBF-1062F57CFCD7}" destId="{47E90BD3-4084-324F-AED8-CC1577AB9A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ACFE98-6EF4-4312-A9C2-1CB449C804E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96CD25-4495-4863-A310-D7407B9E4BE9}">
      <dgm:prSet/>
      <dgm:spPr/>
      <dgm:t>
        <a:bodyPr/>
        <a:lstStyle/>
        <a:p>
          <a:r>
            <a:rPr lang="en-US"/>
            <a:t>The Centers for Disease Control and Prevention (CDC) Website</a:t>
          </a:r>
        </a:p>
      </dgm:t>
    </dgm:pt>
    <dgm:pt modelId="{A17C7182-CEF1-4137-9A14-3C04259F4EE8}" type="parTrans" cxnId="{0F269047-4FBF-4531-93D4-E54EBC290E63}">
      <dgm:prSet/>
      <dgm:spPr/>
      <dgm:t>
        <a:bodyPr/>
        <a:lstStyle/>
        <a:p>
          <a:endParaRPr lang="en-US"/>
        </a:p>
      </dgm:t>
    </dgm:pt>
    <dgm:pt modelId="{FE415434-E4CB-48DC-B959-D5BF5B8B790E}" type="sibTrans" cxnId="{0F269047-4FBF-4531-93D4-E54EBC290E63}">
      <dgm:prSet/>
      <dgm:spPr/>
      <dgm:t>
        <a:bodyPr/>
        <a:lstStyle/>
        <a:p>
          <a:endParaRPr lang="en-US"/>
        </a:p>
      </dgm:t>
    </dgm:pt>
    <dgm:pt modelId="{323EF76F-AABB-4595-A140-C6D1D7BA52E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https://www.cdc.gov/drugresistance/index.html</a:t>
          </a:r>
          <a:r>
            <a:rPr lang="en-US"/>
            <a:t> </a:t>
          </a:r>
        </a:p>
      </dgm:t>
    </dgm:pt>
    <dgm:pt modelId="{25985E97-620C-4A42-AACF-6DB074CD629E}" type="parTrans" cxnId="{92829645-2EBC-406F-B312-0B28DDF76165}">
      <dgm:prSet/>
      <dgm:spPr/>
      <dgm:t>
        <a:bodyPr/>
        <a:lstStyle/>
        <a:p>
          <a:endParaRPr lang="en-US"/>
        </a:p>
      </dgm:t>
    </dgm:pt>
    <dgm:pt modelId="{00ACBE13-EF14-413F-8ACF-238298B05002}" type="sibTrans" cxnId="{92829645-2EBC-406F-B312-0B28DDF76165}">
      <dgm:prSet/>
      <dgm:spPr/>
      <dgm:t>
        <a:bodyPr/>
        <a:lstStyle/>
        <a:p>
          <a:endParaRPr lang="en-US"/>
        </a:p>
      </dgm:t>
    </dgm:pt>
    <dgm:pt modelId="{F414B5C1-1E33-4FA1-856E-6928BEB1F83D}">
      <dgm:prSet/>
      <dgm:spPr/>
      <dgm:t>
        <a:bodyPr/>
        <a:lstStyle/>
        <a:p>
          <a:r>
            <a:rPr lang="en-US"/>
            <a:t>Great resource for information on antibiotic resistance</a:t>
          </a:r>
        </a:p>
      </dgm:t>
    </dgm:pt>
    <dgm:pt modelId="{08D043BA-0AFE-4592-B271-9B5267A80EE0}" type="parTrans" cxnId="{C816B203-C120-464E-AF95-CF5FA5A89252}">
      <dgm:prSet/>
      <dgm:spPr/>
      <dgm:t>
        <a:bodyPr/>
        <a:lstStyle/>
        <a:p>
          <a:endParaRPr lang="en-US"/>
        </a:p>
      </dgm:t>
    </dgm:pt>
    <dgm:pt modelId="{265A536B-1D6F-487D-B6FD-8587B2DB8202}" type="sibTrans" cxnId="{C816B203-C120-464E-AF95-CF5FA5A89252}">
      <dgm:prSet/>
      <dgm:spPr/>
      <dgm:t>
        <a:bodyPr/>
        <a:lstStyle/>
        <a:p>
          <a:endParaRPr lang="en-US"/>
        </a:p>
      </dgm:t>
    </dgm:pt>
    <dgm:pt modelId="{520F5118-CC43-4B70-A9C0-F67B92A0D479}">
      <dgm:prSet/>
      <dgm:spPr/>
      <dgm:t>
        <a:bodyPr/>
        <a:lstStyle/>
        <a:p>
          <a:r>
            <a:rPr lang="en-US"/>
            <a:t>Michigan Antibiotic Resistance Reduction (MARR)</a:t>
          </a:r>
        </a:p>
      </dgm:t>
    </dgm:pt>
    <dgm:pt modelId="{73361A81-BB75-4212-8B83-404D0F0EAF50}" type="parTrans" cxnId="{2647BF50-2F8C-4F47-B979-8B8FD649E84A}">
      <dgm:prSet/>
      <dgm:spPr/>
      <dgm:t>
        <a:bodyPr/>
        <a:lstStyle/>
        <a:p>
          <a:endParaRPr lang="en-US"/>
        </a:p>
      </dgm:t>
    </dgm:pt>
    <dgm:pt modelId="{5E442A0C-FAEF-4B84-A094-AC70D2EF489A}" type="sibTrans" cxnId="{2647BF50-2F8C-4F47-B979-8B8FD649E84A}">
      <dgm:prSet/>
      <dgm:spPr/>
      <dgm:t>
        <a:bodyPr/>
        <a:lstStyle/>
        <a:p>
          <a:endParaRPr lang="en-US"/>
        </a:p>
      </dgm:t>
    </dgm:pt>
    <dgm:pt modelId="{F53E20DA-8A3D-4717-9DBA-81B6F67E1DD1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http://mi-marr.org/</a:t>
          </a:r>
          <a:endParaRPr lang="en-US"/>
        </a:p>
      </dgm:t>
    </dgm:pt>
    <dgm:pt modelId="{4913923E-A352-4720-8E62-C22F0C2C0059}" type="parTrans" cxnId="{421AA7E9-F345-4C66-91E8-3CD66D0778FB}">
      <dgm:prSet/>
      <dgm:spPr/>
      <dgm:t>
        <a:bodyPr/>
        <a:lstStyle/>
        <a:p>
          <a:endParaRPr lang="en-US"/>
        </a:p>
      </dgm:t>
    </dgm:pt>
    <dgm:pt modelId="{917EC2B3-161D-476B-BDA0-E63E5D02B7DB}" type="sibTrans" cxnId="{421AA7E9-F345-4C66-91E8-3CD66D0778FB}">
      <dgm:prSet/>
      <dgm:spPr/>
      <dgm:t>
        <a:bodyPr/>
        <a:lstStyle/>
        <a:p>
          <a:endParaRPr lang="en-US"/>
        </a:p>
      </dgm:t>
    </dgm:pt>
    <dgm:pt modelId="{9C482CAC-FAA7-448B-9E89-AA07E72835D0}">
      <dgm:prSet/>
      <dgm:spPr/>
      <dgm:t>
        <a:bodyPr/>
        <a:lstStyle/>
        <a:p>
          <a:r>
            <a:rPr lang="en-US"/>
            <a:t>Information and educational programs and resources for students, healthcare users, healthcare providers and more</a:t>
          </a:r>
        </a:p>
      </dgm:t>
    </dgm:pt>
    <dgm:pt modelId="{98B826FA-C94C-4529-9016-497F5747CC07}" type="parTrans" cxnId="{3578BC54-9F1E-4613-9196-BB462610BC12}">
      <dgm:prSet/>
      <dgm:spPr/>
      <dgm:t>
        <a:bodyPr/>
        <a:lstStyle/>
        <a:p>
          <a:endParaRPr lang="en-US"/>
        </a:p>
      </dgm:t>
    </dgm:pt>
    <dgm:pt modelId="{B722204A-A64B-404E-8488-3AFB4969DCB2}" type="sibTrans" cxnId="{3578BC54-9F1E-4613-9196-BB462610BC12}">
      <dgm:prSet/>
      <dgm:spPr/>
      <dgm:t>
        <a:bodyPr/>
        <a:lstStyle/>
        <a:p>
          <a:endParaRPr lang="en-US"/>
        </a:p>
      </dgm:t>
    </dgm:pt>
    <dgm:pt modelId="{FC52D4CF-0468-DF4D-8F49-0AE0D63983B9}" type="pres">
      <dgm:prSet presAssocID="{1BACFE98-6EF4-4312-A9C2-1CB449C804E2}" presName="linear" presStyleCnt="0">
        <dgm:presLayoutVars>
          <dgm:dir/>
          <dgm:animLvl val="lvl"/>
          <dgm:resizeHandles val="exact"/>
        </dgm:presLayoutVars>
      </dgm:prSet>
      <dgm:spPr/>
    </dgm:pt>
    <dgm:pt modelId="{8ED90948-FA65-EA41-979D-1ABC5CE39805}" type="pres">
      <dgm:prSet presAssocID="{B796CD25-4495-4863-A310-D7407B9E4BE9}" presName="parentLin" presStyleCnt="0"/>
      <dgm:spPr/>
    </dgm:pt>
    <dgm:pt modelId="{C4C15BAF-B375-1F4B-86A4-AF7B3C70C516}" type="pres">
      <dgm:prSet presAssocID="{B796CD25-4495-4863-A310-D7407B9E4BE9}" presName="parentLeftMargin" presStyleLbl="node1" presStyleIdx="0" presStyleCnt="2"/>
      <dgm:spPr/>
    </dgm:pt>
    <dgm:pt modelId="{7DA38A33-2202-E942-94D3-95D24FCE171B}" type="pres">
      <dgm:prSet presAssocID="{B796CD25-4495-4863-A310-D7407B9E4B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0FA512-BCCA-B145-9D5E-FCCACB7A39C9}" type="pres">
      <dgm:prSet presAssocID="{B796CD25-4495-4863-A310-D7407B9E4BE9}" presName="negativeSpace" presStyleCnt="0"/>
      <dgm:spPr/>
    </dgm:pt>
    <dgm:pt modelId="{1B44CCD9-701F-4C41-B975-21D1B1858B18}" type="pres">
      <dgm:prSet presAssocID="{B796CD25-4495-4863-A310-D7407B9E4BE9}" presName="childText" presStyleLbl="conFgAcc1" presStyleIdx="0" presStyleCnt="2">
        <dgm:presLayoutVars>
          <dgm:bulletEnabled val="1"/>
        </dgm:presLayoutVars>
      </dgm:prSet>
      <dgm:spPr/>
    </dgm:pt>
    <dgm:pt modelId="{DF384CA3-39D0-7A4E-A914-39BF7FC4FA74}" type="pres">
      <dgm:prSet presAssocID="{FE415434-E4CB-48DC-B959-D5BF5B8B790E}" presName="spaceBetweenRectangles" presStyleCnt="0"/>
      <dgm:spPr/>
    </dgm:pt>
    <dgm:pt modelId="{0EEB11EB-12D2-2944-92F8-7C837E0AF3FA}" type="pres">
      <dgm:prSet presAssocID="{520F5118-CC43-4B70-A9C0-F67B92A0D479}" presName="parentLin" presStyleCnt="0"/>
      <dgm:spPr/>
    </dgm:pt>
    <dgm:pt modelId="{0C9B020E-9784-7B4F-9398-BB2C7A5E8140}" type="pres">
      <dgm:prSet presAssocID="{520F5118-CC43-4B70-A9C0-F67B92A0D479}" presName="parentLeftMargin" presStyleLbl="node1" presStyleIdx="0" presStyleCnt="2"/>
      <dgm:spPr/>
    </dgm:pt>
    <dgm:pt modelId="{65C87BBA-716D-BA46-999E-141CB157EAED}" type="pres">
      <dgm:prSet presAssocID="{520F5118-CC43-4B70-A9C0-F67B92A0D4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4D6870-C7E1-8946-B3E7-49A512255DFD}" type="pres">
      <dgm:prSet presAssocID="{520F5118-CC43-4B70-A9C0-F67B92A0D479}" presName="negativeSpace" presStyleCnt="0"/>
      <dgm:spPr/>
    </dgm:pt>
    <dgm:pt modelId="{68BD7A27-6EAE-B94C-B8F2-6E160587C40A}" type="pres">
      <dgm:prSet presAssocID="{520F5118-CC43-4B70-A9C0-F67B92A0D4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816B203-C120-464E-AF95-CF5FA5A89252}" srcId="{B796CD25-4495-4863-A310-D7407B9E4BE9}" destId="{F414B5C1-1E33-4FA1-856E-6928BEB1F83D}" srcOrd="1" destOrd="0" parTransId="{08D043BA-0AFE-4592-B271-9B5267A80EE0}" sibTransId="{265A536B-1D6F-487D-B6FD-8587B2DB8202}"/>
    <dgm:cxn modelId="{B541B20A-B0B4-BA46-909F-CA2DD8C8C367}" type="presOf" srcId="{520F5118-CC43-4B70-A9C0-F67B92A0D479}" destId="{65C87BBA-716D-BA46-999E-141CB157EAED}" srcOrd="1" destOrd="0" presId="urn:microsoft.com/office/officeart/2005/8/layout/list1"/>
    <dgm:cxn modelId="{4DDFD42C-A36C-A54D-9073-1745217CFD48}" type="presOf" srcId="{1BACFE98-6EF4-4312-A9C2-1CB449C804E2}" destId="{FC52D4CF-0468-DF4D-8F49-0AE0D63983B9}" srcOrd="0" destOrd="0" presId="urn:microsoft.com/office/officeart/2005/8/layout/list1"/>
    <dgm:cxn modelId="{A085A13E-2FB7-DD4A-8765-5F7875EA5BCB}" type="presOf" srcId="{F53E20DA-8A3D-4717-9DBA-81B6F67E1DD1}" destId="{68BD7A27-6EAE-B94C-B8F2-6E160587C40A}" srcOrd="0" destOrd="0" presId="urn:microsoft.com/office/officeart/2005/8/layout/list1"/>
    <dgm:cxn modelId="{92829645-2EBC-406F-B312-0B28DDF76165}" srcId="{B796CD25-4495-4863-A310-D7407B9E4BE9}" destId="{323EF76F-AABB-4595-A140-C6D1D7BA52E0}" srcOrd="0" destOrd="0" parTransId="{25985E97-620C-4A42-AACF-6DB074CD629E}" sibTransId="{00ACBE13-EF14-413F-8ACF-238298B05002}"/>
    <dgm:cxn modelId="{EA712547-2F9A-A747-8C86-054C0746919B}" type="presOf" srcId="{F414B5C1-1E33-4FA1-856E-6928BEB1F83D}" destId="{1B44CCD9-701F-4C41-B975-21D1B1858B18}" srcOrd="0" destOrd="1" presId="urn:microsoft.com/office/officeart/2005/8/layout/list1"/>
    <dgm:cxn modelId="{0F269047-4FBF-4531-93D4-E54EBC290E63}" srcId="{1BACFE98-6EF4-4312-A9C2-1CB449C804E2}" destId="{B796CD25-4495-4863-A310-D7407B9E4BE9}" srcOrd="0" destOrd="0" parTransId="{A17C7182-CEF1-4137-9A14-3C04259F4EE8}" sibTransId="{FE415434-E4CB-48DC-B959-D5BF5B8B790E}"/>
    <dgm:cxn modelId="{2647BF50-2F8C-4F47-B979-8B8FD649E84A}" srcId="{1BACFE98-6EF4-4312-A9C2-1CB449C804E2}" destId="{520F5118-CC43-4B70-A9C0-F67B92A0D479}" srcOrd="1" destOrd="0" parTransId="{73361A81-BB75-4212-8B83-404D0F0EAF50}" sibTransId="{5E442A0C-FAEF-4B84-A094-AC70D2EF489A}"/>
    <dgm:cxn modelId="{D7B6FC71-FD64-AE48-8343-EAE9361C8D20}" type="presOf" srcId="{B796CD25-4495-4863-A310-D7407B9E4BE9}" destId="{7DA38A33-2202-E942-94D3-95D24FCE171B}" srcOrd="1" destOrd="0" presId="urn:microsoft.com/office/officeart/2005/8/layout/list1"/>
    <dgm:cxn modelId="{3578BC54-9F1E-4613-9196-BB462610BC12}" srcId="{520F5118-CC43-4B70-A9C0-F67B92A0D479}" destId="{9C482CAC-FAA7-448B-9E89-AA07E72835D0}" srcOrd="1" destOrd="0" parTransId="{98B826FA-C94C-4529-9016-497F5747CC07}" sibTransId="{B722204A-A64B-404E-8488-3AFB4969DCB2}"/>
    <dgm:cxn modelId="{F4D39A9C-A12B-B542-AC6A-798E3058EF1F}" type="presOf" srcId="{9C482CAC-FAA7-448B-9E89-AA07E72835D0}" destId="{68BD7A27-6EAE-B94C-B8F2-6E160587C40A}" srcOrd="0" destOrd="1" presId="urn:microsoft.com/office/officeart/2005/8/layout/list1"/>
    <dgm:cxn modelId="{B99FDCAB-8B0D-054F-BE6D-7707B67332CF}" type="presOf" srcId="{B796CD25-4495-4863-A310-D7407B9E4BE9}" destId="{C4C15BAF-B375-1F4B-86A4-AF7B3C70C516}" srcOrd="0" destOrd="0" presId="urn:microsoft.com/office/officeart/2005/8/layout/list1"/>
    <dgm:cxn modelId="{538E7AD7-CA8E-0B49-A134-E0FE4698F954}" type="presOf" srcId="{323EF76F-AABB-4595-A140-C6D1D7BA52E0}" destId="{1B44CCD9-701F-4C41-B975-21D1B1858B18}" srcOrd="0" destOrd="0" presId="urn:microsoft.com/office/officeart/2005/8/layout/list1"/>
    <dgm:cxn modelId="{AD74F8DB-C32D-C24B-BA3E-C14F1488EAD3}" type="presOf" srcId="{520F5118-CC43-4B70-A9C0-F67B92A0D479}" destId="{0C9B020E-9784-7B4F-9398-BB2C7A5E8140}" srcOrd="0" destOrd="0" presId="urn:microsoft.com/office/officeart/2005/8/layout/list1"/>
    <dgm:cxn modelId="{421AA7E9-F345-4C66-91E8-3CD66D0778FB}" srcId="{520F5118-CC43-4B70-A9C0-F67B92A0D479}" destId="{F53E20DA-8A3D-4717-9DBA-81B6F67E1DD1}" srcOrd="0" destOrd="0" parTransId="{4913923E-A352-4720-8E62-C22F0C2C0059}" sibTransId="{917EC2B3-161D-476B-BDA0-E63E5D02B7DB}"/>
    <dgm:cxn modelId="{361CB6BB-D395-7343-A2B8-CEB66738ADE0}" type="presParOf" srcId="{FC52D4CF-0468-DF4D-8F49-0AE0D63983B9}" destId="{8ED90948-FA65-EA41-979D-1ABC5CE39805}" srcOrd="0" destOrd="0" presId="urn:microsoft.com/office/officeart/2005/8/layout/list1"/>
    <dgm:cxn modelId="{860B0903-F495-CB46-A808-4542F38E8A63}" type="presParOf" srcId="{8ED90948-FA65-EA41-979D-1ABC5CE39805}" destId="{C4C15BAF-B375-1F4B-86A4-AF7B3C70C516}" srcOrd="0" destOrd="0" presId="urn:microsoft.com/office/officeart/2005/8/layout/list1"/>
    <dgm:cxn modelId="{0EA68495-CC47-2B46-A474-C67F746F3D04}" type="presParOf" srcId="{8ED90948-FA65-EA41-979D-1ABC5CE39805}" destId="{7DA38A33-2202-E942-94D3-95D24FCE171B}" srcOrd="1" destOrd="0" presId="urn:microsoft.com/office/officeart/2005/8/layout/list1"/>
    <dgm:cxn modelId="{480B7AB5-CFEF-BC40-838A-58BCA26E4B64}" type="presParOf" srcId="{FC52D4CF-0468-DF4D-8F49-0AE0D63983B9}" destId="{500FA512-BCCA-B145-9D5E-FCCACB7A39C9}" srcOrd="1" destOrd="0" presId="urn:microsoft.com/office/officeart/2005/8/layout/list1"/>
    <dgm:cxn modelId="{BBAE9D5B-2D49-4544-BEA9-A7AEA5C3FA3A}" type="presParOf" srcId="{FC52D4CF-0468-DF4D-8F49-0AE0D63983B9}" destId="{1B44CCD9-701F-4C41-B975-21D1B1858B18}" srcOrd="2" destOrd="0" presId="urn:microsoft.com/office/officeart/2005/8/layout/list1"/>
    <dgm:cxn modelId="{461E63B3-9B12-1D44-91FC-F88ADE28B6D5}" type="presParOf" srcId="{FC52D4CF-0468-DF4D-8F49-0AE0D63983B9}" destId="{DF384CA3-39D0-7A4E-A914-39BF7FC4FA74}" srcOrd="3" destOrd="0" presId="urn:microsoft.com/office/officeart/2005/8/layout/list1"/>
    <dgm:cxn modelId="{FF7B2FC8-A8CC-C241-AA22-6622C2F57BF9}" type="presParOf" srcId="{FC52D4CF-0468-DF4D-8F49-0AE0D63983B9}" destId="{0EEB11EB-12D2-2944-92F8-7C837E0AF3FA}" srcOrd="4" destOrd="0" presId="urn:microsoft.com/office/officeart/2005/8/layout/list1"/>
    <dgm:cxn modelId="{FBF93AE2-DE7E-1943-9CCE-E300AC031F49}" type="presParOf" srcId="{0EEB11EB-12D2-2944-92F8-7C837E0AF3FA}" destId="{0C9B020E-9784-7B4F-9398-BB2C7A5E8140}" srcOrd="0" destOrd="0" presId="urn:microsoft.com/office/officeart/2005/8/layout/list1"/>
    <dgm:cxn modelId="{70D6116A-10AA-4D4A-B666-16D821A93D00}" type="presParOf" srcId="{0EEB11EB-12D2-2944-92F8-7C837E0AF3FA}" destId="{65C87BBA-716D-BA46-999E-141CB157EAED}" srcOrd="1" destOrd="0" presId="urn:microsoft.com/office/officeart/2005/8/layout/list1"/>
    <dgm:cxn modelId="{33C44DD7-F955-6940-96DC-493E79379065}" type="presParOf" srcId="{FC52D4CF-0468-DF4D-8F49-0AE0D63983B9}" destId="{C74D6870-C7E1-8946-B3E7-49A512255DFD}" srcOrd="5" destOrd="0" presId="urn:microsoft.com/office/officeart/2005/8/layout/list1"/>
    <dgm:cxn modelId="{1D801CF3-DFF7-BA4C-86FA-78BA21FF5468}" type="presParOf" srcId="{FC52D4CF-0468-DF4D-8F49-0AE0D63983B9}" destId="{68BD7A27-6EAE-B94C-B8F2-6E160587C4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B447-5D01-4164-AC3B-E260F92C3377}">
      <dsp:nvSpPr>
        <dsp:cNvPr id="0" name=""/>
        <dsp:cNvSpPr/>
      </dsp:nvSpPr>
      <dsp:spPr>
        <a:xfrm>
          <a:off x="1169287" y="10925"/>
          <a:ext cx="1355661" cy="1355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5E6C6-AC1C-4DC2-A7B2-3C3F1FADA19B}">
      <dsp:nvSpPr>
        <dsp:cNvPr id="0" name=""/>
        <dsp:cNvSpPr/>
      </dsp:nvSpPr>
      <dsp:spPr>
        <a:xfrm>
          <a:off x="1458198" y="299837"/>
          <a:ext cx="777838" cy="7778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CC8B4-D483-4032-A4FA-1CFA87091EE6}">
      <dsp:nvSpPr>
        <dsp:cNvPr id="0" name=""/>
        <dsp:cNvSpPr/>
      </dsp:nvSpPr>
      <dsp:spPr>
        <a:xfrm>
          <a:off x="735920" y="1788842"/>
          <a:ext cx="2222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Class of drug used for pain relief</a:t>
          </a:r>
        </a:p>
      </dsp:txBody>
      <dsp:txXfrm>
        <a:off x="735920" y="1788842"/>
        <a:ext cx="2222395" cy="720000"/>
      </dsp:txXfrm>
    </dsp:sp>
    <dsp:sp modelId="{CD33075F-52F9-4288-A0D7-7E8962501AF4}">
      <dsp:nvSpPr>
        <dsp:cNvPr id="0" name=""/>
        <dsp:cNvSpPr/>
      </dsp:nvSpPr>
      <dsp:spPr>
        <a:xfrm>
          <a:off x="3780601" y="10925"/>
          <a:ext cx="1355661" cy="13556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8B57-77D3-46C2-85C7-73DC011309CC}">
      <dsp:nvSpPr>
        <dsp:cNvPr id="0" name=""/>
        <dsp:cNvSpPr/>
      </dsp:nvSpPr>
      <dsp:spPr>
        <a:xfrm>
          <a:off x="4069513" y="299837"/>
          <a:ext cx="777838" cy="777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3548-1E3E-4AA1-AF52-FB67F323D265}">
      <dsp:nvSpPr>
        <dsp:cNvPr id="0" name=""/>
        <dsp:cNvSpPr/>
      </dsp:nvSpPr>
      <dsp:spPr>
        <a:xfrm>
          <a:off x="3347234" y="1788842"/>
          <a:ext cx="2222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Highly addictive</a:t>
          </a:r>
        </a:p>
      </dsp:txBody>
      <dsp:txXfrm>
        <a:off x="3347234" y="1788842"/>
        <a:ext cx="2222395" cy="720000"/>
      </dsp:txXfrm>
    </dsp:sp>
    <dsp:sp modelId="{1E204F28-089F-46F9-A773-85612587FCE2}">
      <dsp:nvSpPr>
        <dsp:cNvPr id="0" name=""/>
        <dsp:cNvSpPr/>
      </dsp:nvSpPr>
      <dsp:spPr>
        <a:xfrm>
          <a:off x="1169287" y="3064440"/>
          <a:ext cx="1355661" cy="1355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54EBD-2EDE-4666-9591-8A2EA5B9905A}">
      <dsp:nvSpPr>
        <dsp:cNvPr id="0" name=""/>
        <dsp:cNvSpPr/>
      </dsp:nvSpPr>
      <dsp:spPr>
        <a:xfrm>
          <a:off x="1458198" y="3353352"/>
          <a:ext cx="777838" cy="7778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78830-3AB0-4673-B946-6621D98046AD}">
      <dsp:nvSpPr>
        <dsp:cNvPr id="0" name=""/>
        <dsp:cNvSpPr/>
      </dsp:nvSpPr>
      <dsp:spPr>
        <a:xfrm>
          <a:off x="735920" y="4842357"/>
          <a:ext cx="2222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Includes  Vicodin, Percocet, Oxycontin and others</a:t>
          </a:r>
        </a:p>
      </dsp:txBody>
      <dsp:txXfrm>
        <a:off x="735920" y="4842357"/>
        <a:ext cx="2222395" cy="720000"/>
      </dsp:txXfrm>
    </dsp:sp>
    <dsp:sp modelId="{9258A756-E4E9-49CF-99AE-52F178DFA279}">
      <dsp:nvSpPr>
        <dsp:cNvPr id="0" name=""/>
        <dsp:cNvSpPr/>
      </dsp:nvSpPr>
      <dsp:spPr>
        <a:xfrm>
          <a:off x="3780601" y="3064440"/>
          <a:ext cx="1355661" cy="13556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11883-EF19-445B-A314-B43ECFA0C45F}">
      <dsp:nvSpPr>
        <dsp:cNvPr id="0" name=""/>
        <dsp:cNvSpPr/>
      </dsp:nvSpPr>
      <dsp:spPr>
        <a:xfrm>
          <a:off x="4069513" y="3353352"/>
          <a:ext cx="777838" cy="7778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430A-FAF2-42DA-83C2-3BC85D6ABCB4}">
      <dsp:nvSpPr>
        <dsp:cNvPr id="0" name=""/>
        <dsp:cNvSpPr/>
      </dsp:nvSpPr>
      <dsp:spPr>
        <a:xfrm>
          <a:off x="3347234" y="4842357"/>
          <a:ext cx="2222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Gateway drug to heroin</a:t>
          </a:r>
        </a:p>
      </dsp:txBody>
      <dsp:txXfrm>
        <a:off x="3347234" y="4842357"/>
        <a:ext cx="222239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267E-EF04-5543-A26C-28F7F1DAB3C8}">
      <dsp:nvSpPr>
        <dsp:cNvPr id="0" name=""/>
        <dsp:cNvSpPr/>
      </dsp:nvSpPr>
      <dsp:spPr>
        <a:xfrm>
          <a:off x="0" y="438"/>
          <a:ext cx="101790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E904E-1AC0-9547-8CFE-7C21F3693741}">
      <dsp:nvSpPr>
        <dsp:cNvPr id="0" name=""/>
        <dsp:cNvSpPr/>
      </dsp:nvSpPr>
      <dsp:spPr>
        <a:xfrm>
          <a:off x="0" y="438"/>
          <a:ext cx="10179050" cy="71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Opioids were improperly marketed to the community as an effective, non-addictive method for treating pain</a:t>
          </a:r>
        </a:p>
      </dsp:txBody>
      <dsp:txXfrm>
        <a:off x="0" y="438"/>
        <a:ext cx="10179050" cy="718644"/>
      </dsp:txXfrm>
    </dsp:sp>
    <dsp:sp modelId="{42379A54-B60D-D74E-B63A-35D9FBBE5E85}">
      <dsp:nvSpPr>
        <dsp:cNvPr id="0" name=""/>
        <dsp:cNvSpPr/>
      </dsp:nvSpPr>
      <dsp:spPr>
        <a:xfrm>
          <a:off x="0" y="719083"/>
          <a:ext cx="10179050" cy="0"/>
        </a:xfrm>
        <a:prstGeom prst="line">
          <a:avLst/>
        </a:prstGeom>
        <a:solidFill>
          <a:schemeClr val="accent5">
            <a:hueOff val="3994596"/>
            <a:satOff val="-9720"/>
            <a:lumOff val="-2255"/>
            <a:alphaOff val="0"/>
          </a:schemeClr>
        </a:solidFill>
        <a:ln w="12700" cap="flat" cmpd="sng" algn="in">
          <a:solidFill>
            <a:schemeClr val="accent5">
              <a:hueOff val="3994596"/>
              <a:satOff val="-9720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BE34C-9186-964D-AFA1-C911A9A247E0}">
      <dsp:nvSpPr>
        <dsp:cNvPr id="0" name=""/>
        <dsp:cNvSpPr/>
      </dsp:nvSpPr>
      <dsp:spPr>
        <a:xfrm>
          <a:off x="0" y="719083"/>
          <a:ext cx="10179050" cy="71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Patients prescribed far too many pills and/or refills, resulting in addiction</a:t>
          </a:r>
        </a:p>
      </dsp:txBody>
      <dsp:txXfrm>
        <a:off x="0" y="719083"/>
        <a:ext cx="10179050" cy="718644"/>
      </dsp:txXfrm>
    </dsp:sp>
    <dsp:sp modelId="{9ED0F0C6-70E2-1A46-951F-6311CDCFDF78}">
      <dsp:nvSpPr>
        <dsp:cNvPr id="0" name=""/>
        <dsp:cNvSpPr/>
      </dsp:nvSpPr>
      <dsp:spPr>
        <a:xfrm>
          <a:off x="0" y="1437727"/>
          <a:ext cx="10179050" cy="0"/>
        </a:xfrm>
        <a:prstGeom prst="line">
          <a:avLst/>
        </a:prstGeom>
        <a:solidFill>
          <a:schemeClr val="accent5">
            <a:hueOff val="7989193"/>
            <a:satOff val="-19440"/>
            <a:lumOff val="-4509"/>
            <a:alphaOff val="0"/>
          </a:schemeClr>
        </a:solidFill>
        <a:ln w="12700" cap="flat" cmpd="sng" algn="in">
          <a:solidFill>
            <a:schemeClr val="accent5">
              <a:hueOff val="7989193"/>
              <a:satOff val="-1944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43493-0C34-0A48-8932-4B3E60356C8E}">
      <dsp:nvSpPr>
        <dsp:cNvPr id="0" name=""/>
        <dsp:cNvSpPr/>
      </dsp:nvSpPr>
      <dsp:spPr>
        <a:xfrm>
          <a:off x="0" y="1437727"/>
          <a:ext cx="10179050" cy="71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Number of opioids in circulation grew, as did misuse in households and the community</a:t>
          </a:r>
        </a:p>
      </dsp:txBody>
      <dsp:txXfrm>
        <a:off x="0" y="1437727"/>
        <a:ext cx="10179050" cy="718644"/>
      </dsp:txXfrm>
    </dsp:sp>
    <dsp:sp modelId="{B0D17D7A-37D1-1B41-9346-7A427B38374B}">
      <dsp:nvSpPr>
        <dsp:cNvPr id="0" name=""/>
        <dsp:cNvSpPr/>
      </dsp:nvSpPr>
      <dsp:spPr>
        <a:xfrm>
          <a:off x="0" y="2156372"/>
          <a:ext cx="10179050" cy="0"/>
        </a:xfrm>
        <a:prstGeom prst="line">
          <a:avLst/>
        </a:prstGeom>
        <a:solidFill>
          <a:schemeClr val="accent5">
            <a:hueOff val="11983790"/>
            <a:satOff val="-29159"/>
            <a:lumOff val="-6764"/>
            <a:alphaOff val="0"/>
          </a:schemeClr>
        </a:solidFill>
        <a:ln w="12700" cap="flat" cmpd="sng" algn="in">
          <a:solidFill>
            <a:schemeClr val="accent5">
              <a:hueOff val="11983790"/>
              <a:satOff val="-29159"/>
              <a:lumOff val="-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A07A0-68FF-4A49-8A17-9CD26B3D14B1}">
      <dsp:nvSpPr>
        <dsp:cNvPr id="0" name=""/>
        <dsp:cNvSpPr/>
      </dsp:nvSpPr>
      <dsp:spPr>
        <a:xfrm>
          <a:off x="0" y="2156372"/>
          <a:ext cx="10179050" cy="71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Physicians</a:t>
          </a:r>
          <a:r>
            <a:rPr lang="en-US" sz="1900" kern="1200" baseline="0" dirty="0"/>
            <a:t> began prescribing less opioids which decreased the amount in circulation</a:t>
          </a:r>
          <a:endParaRPr lang="en-US" sz="1900" kern="1200" dirty="0"/>
        </a:p>
      </dsp:txBody>
      <dsp:txXfrm>
        <a:off x="0" y="2156372"/>
        <a:ext cx="10179050" cy="718644"/>
      </dsp:txXfrm>
    </dsp:sp>
    <dsp:sp modelId="{372719A4-54CE-FA40-9A1C-84B1DEBE49E0}">
      <dsp:nvSpPr>
        <dsp:cNvPr id="0" name=""/>
        <dsp:cNvSpPr/>
      </dsp:nvSpPr>
      <dsp:spPr>
        <a:xfrm>
          <a:off x="0" y="2875016"/>
          <a:ext cx="10179050" cy="0"/>
        </a:xfrm>
        <a:prstGeom prst="line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accent5">
              <a:hueOff val="15978386"/>
              <a:satOff val="-38879"/>
              <a:lumOff val="-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7FDB4-8E5A-FE49-BF07-871033ECBCB5}">
      <dsp:nvSpPr>
        <dsp:cNvPr id="0" name=""/>
        <dsp:cNvSpPr/>
      </dsp:nvSpPr>
      <dsp:spPr>
        <a:xfrm>
          <a:off x="0" y="2875016"/>
          <a:ext cx="10179050" cy="71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Resulted in victims of the addiction turning to heroin and other street drugs</a:t>
          </a:r>
        </a:p>
      </dsp:txBody>
      <dsp:txXfrm>
        <a:off x="0" y="2875016"/>
        <a:ext cx="10179050" cy="718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7594-7CC9-FB44-84C4-CFF8F464852E}">
      <dsp:nvSpPr>
        <dsp:cNvPr id="0" name=""/>
        <dsp:cNvSpPr/>
      </dsp:nvSpPr>
      <dsp:spPr>
        <a:xfrm>
          <a:off x="2035810" y="1658"/>
          <a:ext cx="8143240" cy="8590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01" tIns="218196" rIns="158001" bIns="21819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Properly store prescriptions </a:t>
          </a:r>
        </a:p>
      </dsp:txBody>
      <dsp:txXfrm>
        <a:off x="2035810" y="1658"/>
        <a:ext cx="8143240" cy="859039"/>
      </dsp:txXfrm>
    </dsp:sp>
    <dsp:sp modelId="{469D2D5C-8672-2A41-B385-F82CEBE7E463}">
      <dsp:nvSpPr>
        <dsp:cNvPr id="0" name=""/>
        <dsp:cNvSpPr/>
      </dsp:nvSpPr>
      <dsp:spPr>
        <a:xfrm>
          <a:off x="0" y="1658"/>
          <a:ext cx="2035810" cy="8590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28" tIns="84854" rIns="107728" bIns="848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Store</a:t>
          </a:r>
        </a:p>
      </dsp:txBody>
      <dsp:txXfrm>
        <a:off x="0" y="1658"/>
        <a:ext cx="2035810" cy="859039"/>
      </dsp:txXfrm>
    </dsp:sp>
    <dsp:sp modelId="{716DE029-83A8-2143-A5BD-8582646C8C8D}">
      <dsp:nvSpPr>
        <dsp:cNvPr id="0" name=""/>
        <dsp:cNvSpPr/>
      </dsp:nvSpPr>
      <dsp:spPr>
        <a:xfrm>
          <a:off x="2035810" y="912239"/>
          <a:ext cx="8143240" cy="8590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01" tIns="218196" rIns="158001" bIns="21819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Properly dispose of excess opioids </a:t>
          </a:r>
        </a:p>
      </dsp:txBody>
      <dsp:txXfrm>
        <a:off x="2035810" y="912239"/>
        <a:ext cx="8143240" cy="859039"/>
      </dsp:txXfrm>
    </dsp:sp>
    <dsp:sp modelId="{CC2C2E80-FF93-0041-BD32-97E401949225}">
      <dsp:nvSpPr>
        <dsp:cNvPr id="0" name=""/>
        <dsp:cNvSpPr/>
      </dsp:nvSpPr>
      <dsp:spPr>
        <a:xfrm>
          <a:off x="0" y="912239"/>
          <a:ext cx="2035810" cy="8590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28" tIns="84854" rIns="107728" bIns="848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Dispose</a:t>
          </a:r>
        </a:p>
      </dsp:txBody>
      <dsp:txXfrm>
        <a:off x="0" y="912239"/>
        <a:ext cx="2035810" cy="859039"/>
      </dsp:txXfrm>
    </dsp:sp>
    <dsp:sp modelId="{C54D7E38-51BB-7042-84F2-19C6A588C237}">
      <dsp:nvSpPr>
        <dsp:cNvPr id="0" name=""/>
        <dsp:cNvSpPr/>
      </dsp:nvSpPr>
      <dsp:spPr>
        <a:xfrm>
          <a:off x="2035810" y="1822821"/>
          <a:ext cx="8143240" cy="8590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01" tIns="218196" rIns="158001" bIns="21819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 the signs of an overdose</a:t>
          </a:r>
        </a:p>
      </dsp:txBody>
      <dsp:txXfrm>
        <a:off x="2035810" y="1822821"/>
        <a:ext cx="8143240" cy="859039"/>
      </dsp:txXfrm>
    </dsp:sp>
    <dsp:sp modelId="{D810BEF3-E596-014E-9E1F-1408434C92D7}">
      <dsp:nvSpPr>
        <dsp:cNvPr id="0" name=""/>
        <dsp:cNvSpPr/>
      </dsp:nvSpPr>
      <dsp:spPr>
        <a:xfrm>
          <a:off x="0" y="1822821"/>
          <a:ext cx="2035810" cy="8590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28" tIns="84854" rIns="107728" bIns="848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Educate</a:t>
          </a:r>
        </a:p>
      </dsp:txBody>
      <dsp:txXfrm>
        <a:off x="0" y="1822821"/>
        <a:ext cx="2035810" cy="859039"/>
      </dsp:txXfrm>
    </dsp:sp>
    <dsp:sp modelId="{3B557DCD-FDA3-6E4C-B1FF-595B4B7A2AF3}">
      <dsp:nvSpPr>
        <dsp:cNvPr id="0" name=""/>
        <dsp:cNvSpPr/>
      </dsp:nvSpPr>
      <dsp:spPr>
        <a:xfrm>
          <a:off x="2035810" y="2733402"/>
          <a:ext cx="8143240" cy="8590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01" tIns="218196" rIns="158001" bIns="21819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support and resources for those affected</a:t>
          </a:r>
        </a:p>
      </dsp:txBody>
      <dsp:txXfrm>
        <a:off x="2035810" y="2733402"/>
        <a:ext cx="8143240" cy="859039"/>
      </dsp:txXfrm>
    </dsp:sp>
    <dsp:sp modelId="{775004B0-9930-4146-AB47-7A477072D5FB}">
      <dsp:nvSpPr>
        <dsp:cNvPr id="0" name=""/>
        <dsp:cNvSpPr/>
      </dsp:nvSpPr>
      <dsp:spPr>
        <a:xfrm>
          <a:off x="0" y="2733402"/>
          <a:ext cx="2035810" cy="8590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28" tIns="84854" rIns="107728" bIns="848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Support</a:t>
          </a:r>
        </a:p>
      </dsp:txBody>
      <dsp:txXfrm>
        <a:off x="0" y="2733402"/>
        <a:ext cx="2035810" cy="859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EA5A8-4BB9-984C-A7F0-288AE18F8048}">
      <dsp:nvSpPr>
        <dsp:cNvPr id="0" name=""/>
        <dsp:cNvSpPr/>
      </dsp:nvSpPr>
      <dsp:spPr>
        <a:xfrm>
          <a:off x="0" y="0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Medicine used to treat or prevent infections by killing or slowing the growth of bacteria in the body</a:t>
          </a:r>
        </a:p>
      </dsp:txBody>
      <dsp:txXfrm>
        <a:off x="23159" y="23159"/>
        <a:ext cx="7223196" cy="744384"/>
      </dsp:txXfrm>
    </dsp:sp>
    <dsp:sp modelId="{0849F1E5-96AC-1A4B-90D7-CC102A2AD71B}">
      <dsp:nvSpPr>
        <dsp:cNvPr id="0" name=""/>
        <dsp:cNvSpPr/>
      </dsp:nvSpPr>
      <dsp:spPr>
        <a:xfrm>
          <a:off x="681996" y="934466"/>
          <a:ext cx="8143240" cy="790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Treats bacterial infections including strep throat, pink eye, ear infections, and more</a:t>
          </a:r>
        </a:p>
      </dsp:txBody>
      <dsp:txXfrm>
        <a:off x="705155" y="957625"/>
        <a:ext cx="6900969" cy="744384"/>
      </dsp:txXfrm>
    </dsp:sp>
    <dsp:sp modelId="{9D4D6179-6571-804D-811B-FF4F396675FC}">
      <dsp:nvSpPr>
        <dsp:cNvPr id="0" name=""/>
        <dsp:cNvSpPr/>
      </dsp:nvSpPr>
      <dsp:spPr>
        <a:xfrm>
          <a:off x="1353813" y="1868932"/>
          <a:ext cx="8143240" cy="790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Cannot fight viral infections such as cold, flu, and most coughs</a:t>
          </a:r>
        </a:p>
      </dsp:txBody>
      <dsp:txXfrm>
        <a:off x="1376972" y="1892091"/>
        <a:ext cx="6911148" cy="744384"/>
      </dsp:txXfrm>
    </dsp:sp>
    <dsp:sp modelId="{063E73EA-9738-A045-937C-D512E4A6C3AA}">
      <dsp:nvSpPr>
        <dsp:cNvPr id="0" name=""/>
        <dsp:cNvSpPr/>
      </dsp:nvSpPr>
      <dsp:spPr>
        <a:xfrm>
          <a:off x="2035809" y="2803397"/>
          <a:ext cx="8143240" cy="7907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Anytime an antibiotic is used, antibiotic resistance can occur</a:t>
          </a:r>
        </a:p>
      </dsp:txBody>
      <dsp:txXfrm>
        <a:off x="2058968" y="2826556"/>
        <a:ext cx="6900969" cy="744384"/>
      </dsp:txXfrm>
    </dsp:sp>
    <dsp:sp modelId="{97A5187D-9B9B-274D-819B-730BAB833AB0}">
      <dsp:nvSpPr>
        <dsp:cNvPr id="0" name=""/>
        <dsp:cNvSpPr/>
      </dsp:nvSpPr>
      <dsp:spPr>
        <a:xfrm>
          <a:off x="7629283" y="605605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44923" y="605605"/>
        <a:ext cx="282676" cy="386752"/>
      </dsp:txXfrm>
    </dsp:sp>
    <dsp:sp modelId="{D03E40F3-61C3-1F49-B100-941DF9F72918}">
      <dsp:nvSpPr>
        <dsp:cNvPr id="0" name=""/>
        <dsp:cNvSpPr/>
      </dsp:nvSpPr>
      <dsp:spPr>
        <a:xfrm>
          <a:off x="8311280" y="1540071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26920" y="1540071"/>
        <a:ext cx="282676" cy="386752"/>
      </dsp:txXfrm>
    </dsp:sp>
    <dsp:sp modelId="{4565E39E-AB30-C444-9DF6-27B9719298F4}">
      <dsp:nvSpPr>
        <dsp:cNvPr id="0" name=""/>
        <dsp:cNvSpPr/>
      </dsp:nvSpPr>
      <dsp:spPr>
        <a:xfrm>
          <a:off x="8983097" y="2474537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737" y="2474537"/>
        <a:ext cx="282676" cy="386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CCD9-701F-4C41-B975-21D1B1858B18}">
      <dsp:nvSpPr>
        <dsp:cNvPr id="0" name=""/>
        <dsp:cNvSpPr/>
      </dsp:nvSpPr>
      <dsp:spPr>
        <a:xfrm>
          <a:off x="0" y="334324"/>
          <a:ext cx="1017905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007" tIns="458216" rIns="7900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hlinkClick xmlns:r="http://schemas.openxmlformats.org/officeDocument/2006/relationships" r:id="rId1"/>
            </a:rPr>
            <a:t>https://www.cdc.gov/drugresistance/index.html</a:t>
          </a:r>
          <a:r>
            <a:rPr lang="en-US" sz="2200" kern="1200"/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Great resource for information on antibiotic resistance</a:t>
          </a:r>
        </a:p>
      </dsp:txBody>
      <dsp:txXfrm>
        <a:off x="0" y="334324"/>
        <a:ext cx="10179050" cy="1247400"/>
      </dsp:txXfrm>
    </dsp:sp>
    <dsp:sp modelId="{7DA38A33-2202-E942-94D3-95D24FCE171B}">
      <dsp:nvSpPr>
        <dsp:cNvPr id="0" name=""/>
        <dsp:cNvSpPr/>
      </dsp:nvSpPr>
      <dsp:spPr>
        <a:xfrm>
          <a:off x="508952" y="9604"/>
          <a:ext cx="7125335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1" tIns="0" rIns="26932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Centers for Disease Control and Prevention (CDC) Website</a:t>
          </a:r>
        </a:p>
      </dsp:txBody>
      <dsp:txXfrm>
        <a:off x="540655" y="41307"/>
        <a:ext cx="7061929" cy="586034"/>
      </dsp:txXfrm>
    </dsp:sp>
    <dsp:sp modelId="{68BD7A27-6EAE-B94C-B8F2-6E160587C40A}">
      <dsp:nvSpPr>
        <dsp:cNvPr id="0" name=""/>
        <dsp:cNvSpPr/>
      </dsp:nvSpPr>
      <dsp:spPr>
        <a:xfrm>
          <a:off x="0" y="2025245"/>
          <a:ext cx="1017905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007" tIns="458216" rIns="7900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hlinkClick xmlns:r="http://schemas.openxmlformats.org/officeDocument/2006/relationships" r:id="rId2"/>
            </a:rPr>
            <a:t>http://mi-marr.org/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Information and educational programs and resources for students, healthcare users, healthcare providers and more</a:t>
          </a:r>
        </a:p>
      </dsp:txBody>
      <dsp:txXfrm>
        <a:off x="0" y="2025245"/>
        <a:ext cx="10179050" cy="1559250"/>
      </dsp:txXfrm>
    </dsp:sp>
    <dsp:sp modelId="{65C87BBA-716D-BA46-999E-141CB157EAED}">
      <dsp:nvSpPr>
        <dsp:cNvPr id="0" name=""/>
        <dsp:cNvSpPr/>
      </dsp:nvSpPr>
      <dsp:spPr>
        <a:xfrm>
          <a:off x="508952" y="1700524"/>
          <a:ext cx="7125335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1" tIns="0" rIns="26932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Michigan Antibiotic Resistance Reduction (MARR)</a:t>
          </a:r>
        </a:p>
      </dsp:txBody>
      <dsp:txXfrm>
        <a:off x="540655" y="1732227"/>
        <a:ext cx="706192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3CDD1-4B13-AD4A-BD4D-4D254CA23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C049C-7DEA-2D46-9AD7-03076D11C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C695-588A-CC47-BBAE-C786F8FC9EA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7464-C418-CF41-9B24-5A1558EAE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EB641-02FC-474E-85F1-28F150141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5072B-83F8-9D44-84CE-F175FA96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81A4-D687-B147-911C-A549CAC739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D8E8-F847-0343-9C0D-B440BE76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6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21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7D525BB-DA17-4BA0-B3C8-3AC3ABC827E6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3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936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hyperlink" Target="http://mi-marr.org/info-about-antibio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gainstopioidabuse.org/about-us/" TargetMode="External"/><Relationship Id="rId3" Type="http://schemas.openxmlformats.org/officeDocument/2006/relationships/hyperlink" Target="http://mi-marr.org/index.php" TargetMode="External"/><Relationship Id="rId7" Type="http://schemas.openxmlformats.org/officeDocument/2006/relationships/hyperlink" Target="https://www.cdc.gov/drugresistance/protecting_patients.html" TargetMode="External"/><Relationship Id="rId2" Type="http://schemas.openxmlformats.org/officeDocument/2006/relationships/hyperlink" Target="https://www.drugabuse.gov/related-topics/trends-statistics/overdose-death-r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antibiotic-use/community/about/antibiotic-resistance-faqs.html" TargetMode="External"/><Relationship Id="rId5" Type="http://schemas.openxmlformats.org/officeDocument/2006/relationships/hyperlink" Target="https://www.who.int/mediacentre/commentaries/stop-antibiotic-resistance/en/" TargetMode="External"/><Relationship Id="rId4" Type="http://schemas.openxmlformats.org/officeDocument/2006/relationships/hyperlink" Target="https://www.cdc.gov/drugresistance/index.html" TargetMode="Externa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drugabuse.gov/patients-famil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88CB-7DBC-A444-A876-129F787E4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en-US" sz="7000"/>
              <a:t>Opioid Awareness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B59E02AD-C772-4249-A9DF-E74BDB7C8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403687"/>
            <a:ext cx="3995592" cy="3995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9188C-C3AB-5F4F-AA85-A53B7A406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60439A44-261B-46C0-8CF0-C1EA0DA9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A4D9D-682B-844D-BE5E-FF089E01C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1909" y="1245983"/>
            <a:ext cx="5875694" cy="4369951"/>
          </a:xfrm>
        </p:spPr>
        <p:txBody>
          <a:bodyPr>
            <a:normAutofit/>
          </a:bodyPr>
          <a:lstStyle/>
          <a:p>
            <a:pPr algn="l"/>
            <a:r>
              <a:rPr lang="en-US" sz="7800"/>
              <a:t>Antibiotic Awareness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C53C9684-61A3-4C3D-AA67-27CD34200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9761F963-F13E-4F78-9BCC-2CE3E895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E3BFE-9B5F-6B40-89B3-CA8A15778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A4BB-3C62-AA46-813F-FE168A3B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What is an Antibiotic?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DBEA56-6117-419F-8759-D03314D89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9956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35BB380-7A36-3949-AC18-4CF0F38DE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EDB3D-A225-044D-A86A-C8EFFD5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What is Antibiotic Resistance?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FDA4-D425-8A4F-AEC8-AA39B8FF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Urgent public health crisis</a:t>
            </a:r>
          </a:p>
          <a:p>
            <a:r>
              <a:rPr lang="en-US" dirty="0">
                <a:solidFill>
                  <a:srgbClr val="000000"/>
                </a:solidFill>
              </a:rPr>
              <a:t>Antibiotic resistance takes place when bacteria develop the ability to defeat the drugs that were designed to destroy them </a:t>
            </a:r>
          </a:p>
          <a:p>
            <a:r>
              <a:rPr lang="en-US" dirty="0">
                <a:solidFill>
                  <a:srgbClr val="000000"/>
                </a:solidFill>
              </a:rPr>
              <a:t>Causes infections that were once treatable to become untreatable</a:t>
            </a:r>
          </a:p>
          <a:p>
            <a:r>
              <a:rPr lang="en-US" dirty="0">
                <a:solidFill>
                  <a:srgbClr val="000000"/>
                </a:solidFill>
              </a:rPr>
              <a:t>Caused by the misuse and overuse of antibiotics </a:t>
            </a:r>
          </a:p>
          <a:p>
            <a:r>
              <a:rPr lang="en-US" dirty="0">
                <a:solidFill>
                  <a:srgbClr val="000000"/>
                </a:solidFill>
              </a:rPr>
              <a:t>Antibiotic resistance can spread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Graphic 6" descr="Pill">
            <a:extLst>
              <a:ext uri="{FF2B5EF4-FFF2-40B4-BE49-F238E27FC236}">
                <a16:creationId xmlns:a16="http://schemas.microsoft.com/office/drawing/2014/main" id="{0913B4F7-9989-4199-A415-7E3339E9E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40179-6AB5-D24A-8E1C-800B60711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5D75A-F81C-224E-B247-660AFD78BB3B}"/>
              </a:ext>
            </a:extLst>
          </p:cNvPr>
          <p:cNvSpPr txBox="1"/>
          <p:nvPr/>
        </p:nvSpPr>
        <p:spPr>
          <a:xfrm>
            <a:off x="2633231" y="5347252"/>
            <a:ext cx="7763827" cy="95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</a:rPr>
              <a:t>Fig. 4. :“MARR: Michigan Antibiotic Resistance Reduction Coalition.” </a:t>
            </a:r>
            <a:r>
              <a:rPr lang="en-US" sz="1400" i="1" dirty="0">
                <a:solidFill>
                  <a:schemeClr val="tx2"/>
                </a:solidFill>
              </a:rPr>
              <a:t>MARR: Michigan Antibiotic Resistance Reduction Coalition</a:t>
            </a:r>
            <a:r>
              <a:rPr lang="en-US" sz="1400" dirty="0">
                <a:solidFill>
                  <a:schemeClr val="tx2"/>
                </a:solidFill>
              </a:rPr>
              <a:t>, http://mi-</a:t>
            </a:r>
            <a:r>
              <a:rPr lang="en-US" sz="1400" dirty="0" err="1">
                <a:solidFill>
                  <a:schemeClr val="tx2"/>
                </a:solidFill>
              </a:rPr>
              <a:t>marr.org</a:t>
            </a:r>
            <a:r>
              <a:rPr lang="en-US" sz="1400" dirty="0">
                <a:solidFill>
                  <a:schemeClr val="tx2"/>
                </a:solidFill>
              </a:rPr>
              <a:t>/info-about-antibiotic-</a:t>
            </a:r>
            <a:r>
              <a:rPr lang="en-US" sz="1400" dirty="0" err="1">
                <a:solidFill>
                  <a:schemeClr val="tx2"/>
                </a:solidFill>
              </a:rPr>
              <a:t>resistance.php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A94B1-A59D-D544-A6E0-B4971581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98" y="256032"/>
            <a:ext cx="9573494" cy="5091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9B097-240E-5749-9547-271AD60A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9E0CE2-EF10-D048-BCB8-6008387610D0}"/>
              </a:ext>
            </a:extLst>
          </p:cNvPr>
          <p:cNvSpPr txBox="1"/>
          <p:nvPr/>
        </p:nvSpPr>
        <p:spPr>
          <a:xfrm>
            <a:off x="3470618" y="6110617"/>
            <a:ext cx="6560731" cy="841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/>
              <a:t>Fig</a:t>
            </a:r>
            <a:r>
              <a:rPr lang="en-US" sz="1400" dirty="0"/>
              <a:t>. 5. : “MARR: Michigan Antibiotic Resistance Reduction Coalition.” </a:t>
            </a:r>
            <a:r>
              <a:rPr lang="en-US" sz="1400" i="1" dirty="0"/>
              <a:t>MARR: Michigan Antibiotic Resistance Reduction Coalition</a:t>
            </a:r>
            <a:r>
              <a:rPr lang="en-US" sz="1400" dirty="0"/>
              <a:t>,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http://mi-marr.org/info-about-antibiotic</a:t>
            </a:r>
            <a:r>
              <a:rPr lang="en-US" sz="1400" dirty="0"/>
              <a:t> </a:t>
            </a:r>
            <a:r>
              <a:rPr lang="en-US" sz="1400" dirty="0" err="1"/>
              <a:t>resistance.php</a:t>
            </a:r>
            <a:r>
              <a:rPr lang="en-US" sz="1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BD6D-DCCA-BA4F-93F9-EC06DED26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87" y="0"/>
            <a:ext cx="9092395" cy="6110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299A1-2496-8143-9831-B855A71A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6E029-A439-9E40-833E-43936F7C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09A5-C1AB-2049-8CEC-3B8DBEBF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What can the people using healthcare do to prevent the spread of antibiotic resistance?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Take antibiotics only when prescribed by a certified healthcare professional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Do not hesitate to ask healthcare provider whether antibiotics are necessary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Do not pressure healthcare provider to prescribe antibiotics unless the infection is caused by bacteria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If prescribed, always complete the full prescription even if symptoms of illness subside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Educate yourself and others about antibiotic resistance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B36C2-C338-6E4B-9C15-89D88338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49AE-3F47-B444-A489-0275DA2F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5526313" cy="1320855"/>
          </a:xfrm>
        </p:spPr>
        <p:txBody>
          <a:bodyPr>
            <a:normAutofit/>
          </a:bodyPr>
          <a:lstStyle/>
          <a:p>
            <a:r>
              <a:rPr lang="en-US" sz="3200" dirty="0"/>
              <a:t>How healthcare professionals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54A1-DD47-9946-BAB1-23FAFAC0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46636"/>
            <a:ext cx="4363595" cy="43662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How can healthcare professionals help prevent the spread of antibiotic resistance?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Limit prescriptions of antibiotics to only when it is likely to benefit the patient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Prescribing “narrow spectrum” antibiotics that target specific bacteria most likely causing patient illness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Strongly encourage and educate patients to use antibiotic as instructed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9" name="Graphic 6" descr="Doctor">
            <a:extLst>
              <a:ext uri="{FF2B5EF4-FFF2-40B4-BE49-F238E27FC236}">
                <a16:creationId xmlns:a16="http://schemas.microsoft.com/office/drawing/2014/main" id="{2497B1E2-2472-4A21-BB8A-BE9AEE57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A0347-DB75-2D49-9E2F-0279138C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37FABD-8C69-4801-8D9F-F88EFA03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793E7-9E90-7A40-B3BC-D00B12B5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Resources for antibiotic resistance Awareness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BD2ECB5-E1D5-4F95-8DB5-D6B38DEE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0752C-7683-4E03-95C5-06FCFE0C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326C0-B6C2-4FF5-B8D5-84B841316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3853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A52F6D8-3840-4142-91C0-056CEF7C5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A8704-FF03-764E-AC1E-49E25909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5FB428-64E9-1A4D-A79D-B553C734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2"/>
              </a:rPr>
              <a:t>https://www.drugabuse.gov/related-topics/trends-statistics/overdose-death-rates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3"/>
              </a:rPr>
              <a:t>http://mi-marr.org/index.php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4"/>
              </a:rPr>
              <a:t>https://www.cdc.gov/drugresistance/index.html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5"/>
              </a:rPr>
              <a:t>https://www.who.int/mediacentre/commentaries/stop-antibiotic-resistance/en/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6"/>
              </a:rPr>
              <a:t>https://www.cdc.gov/antibiotic-use/community/about/antibiotic-resistance-faqs.html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7"/>
              </a:rPr>
              <a:t>https://www.cdc.gov/drugresistance/protecting_patients.html</a:t>
            </a:r>
            <a:endParaRPr lang="en-US" sz="2400"/>
          </a:p>
          <a:p>
            <a:pPr marL="0" indent="0">
              <a:buNone/>
            </a:pPr>
            <a:r>
              <a:rPr lang="en-US" sz="2400">
                <a:hlinkClick r:id="rId8"/>
              </a:rPr>
              <a:t>https://againstopioidabuse.org/about-us/</a:t>
            </a:r>
            <a:endParaRPr lang="en-US" sz="2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53B36-C82D-A545-BE0F-6E510FD54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2086D7-FFDE-40CF-A09D-9BEB9D7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A0BDA-D4F9-D74F-9FE4-ECEA429A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</p:spPr>
        <p:txBody>
          <a:bodyPr anchor="ctr">
            <a:normAutofit/>
          </a:bodyPr>
          <a:lstStyle/>
          <a:p>
            <a:r>
              <a:rPr lang="en-US" dirty="0"/>
              <a:t>What is an Opioid?</a:t>
            </a: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0EF9EB2F-9261-487B-9F73-DEE10D9E3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AEE16F-E153-48FA-B097-3680B830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31A6ACB-FBBD-4A7E-B725-477221906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868967"/>
              </p:ext>
            </p:extLst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5E5162-64F4-C545-A49F-4FD8269EA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885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37FABD-8C69-4801-8D9F-F88EFA03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8B2E8-880D-064A-B8E4-52FE0044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/>
              <a:t>How Did the Crisis Begin?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BD2ECB5-E1D5-4F95-8DB5-D6B38DEE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0752C-7683-4E03-95C5-06FCFE0C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8CFEF7-A6C4-4DE5-A326-25A51BAD4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7864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F7075D-C644-8C4B-B17F-67FA73EB9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D71BE-A49A-124A-92A0-B5679356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996" y="854766"/>
            <a:ext cx="3090672" cy="11978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Result: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Overdose Deaths of Prescription Opioids</a:t>
            </a:r>
          </a:p>
        </p:txBody>
      </p:sp>
      <p:pic>
        <p:nvPicPr>
          <p:cNvPr id="153" name="Picture 4">
            <a:extLst>
              <a:ext uri="{FF2B5EF4-FFF2-40B4-BE49-F238E27FC236}">
                <a16:creationId xmlns:a16="http://schemas.microsoft.com/office/drawing/2014/main" id="{C1D223DE-288D-C84C-9C7C-710679D8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6658"/>
          <a:stretch/>
        </p:blipFill>
        <p:spPr>
          <a:xfrm>
            <a:off x="392569" y="1015282"/>
            <a:ext cx="6767929" cy="4827436"/>
          </a:xfrm>
          <a:prstGeom prst="rect">
            <a:avLst/>
          </a:prstGeom>
        </p:spPr>
      </p:pic>
      <p:sp>
        <p:nvSpPr>
          <p:cNvPr id="155" name="Content Placeholder 154">
            <a:extLst>
              <a:ext uri="{FF2B5EF4-FFF2-40B4-BE49-F238E27FC236}">
                <a16:creationId xmlns:a16="http://schemas.microsoft.com/office/drawing/2014/main" id="{3EE09DB1-C24A-433E-A447-670EA777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2112266"/>
            <a:ext cx="3090672" cy="480537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Prescription opioids without other synthetic narcotics have seen a decline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Prescription opioids and other synthetic narcotics exhibit an increase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ACCAB-1A0A-F844-82C6-6A003D384D26}"/>
              </a:ext>
            </a:extLst>
          </p:cNvPr>
          <p:cNvSpPr txBox="1"/>
          <p:nvPr/>
        </p:nvSpPr>
        <p:spPr>
          <a:xfrm>
            <a:off x="1114752" y="5842718"/>
            <a:ext cx="532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3. National Drug Overdose Deaths Involving Prescription Opioids- Number Among All Ages, 1999-2017 (Source: CDC WONDER)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72B98-D845-DA40-8605-8FEA1D54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C646-CE6F-454F-B82B-3656ED96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958630"/>
            <a:ext cx="3090672" cy="1197864"/>
          </a:xfrm>
        </p:spPr>
        <p:txBody>
          <a:bodyPr anchor="b">
            <a:noAutofit/>
          </a:bodyPr>
          <a:lstStyle/>
          <a:p>
            <a:r>
              <a:rPr lang="en-US" sz="2800" dirty="0"/>
              <a:t>Result:</a:t>
            </a:r>
            <a:br>
              <a:rPr lang="en-US" sz="2800" dirty="0"/>
            </a:br>
            <a:r>
              <a:rPr lang="en-US" sz="2800" dirty="0"/>
              <a:t>Overdose Deaths Involving Any Opioid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865940-9A31-4664-936F-F3CE31C9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2332015"/>
            <a:ext cx="3090672" cy="4224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Both male and female have seen a steady increase</a:t>
            </a:r>
          </a:p>
          <a:p>
            <a:r>
              <a:rPr lang="en-US" sz="2400" dirty="0">
                <a:solidFill>
                  <a:schemeClr val="tx2"/>
                </a:solidFill>
              </a:rPr>
              <a:t>Based on the graph, consistently more prominent in males than females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7183183-7B05-BF42-9C1E-E257952A7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6658"/>
          <a:stretch/>
        </p:blipFill>
        <p:spPr>
          <a:xfrm>
            <a:off x="1042813" y="695740"/>
            <a:ext cx="6798480" cy="5069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7EF6-8EF5-494F-9B2E-83F0E48097FC}"/>
              </a:ext>
            </a:extLst>
          </p:cNvPr>
          <p:cNvSpPr txBox="1"/>
          <p:nvPr/>
        </p:nvSpPr>
        <p:spPr>
          <a:xfrm>
            <a:off x="1710283" y="5765000"/>
            <a:ext cx="546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4. National Drug Overdose Deaths Involving Any Opioid- Number Among All Ages, by Gender, 1999-2017 (Source: CDC WONDER)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A9A60-46D0-4B4F-81D8-E8D9C2D6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85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E340-9A71-DB4D-BFB7-9A4C9AA7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What Can be Done?</a:t>
            </a:r>
            <a:endParaRPr lang="en-US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F0465B5-F8F5-4B33-8D6B-B2EB727A5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5444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C481FCC-2E65-AA46-AE51-6D5E2FC59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14E4-C330-A04A-A7B4-1E749A0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25" y="464753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Store and Dispose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D3818-EC3C-C746-887C-09B37F7C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25" y="1600710"/>
            <a:ext cx="6306309" cy="47428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Safe Storage: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Keep medication in the container in which it was received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 Lock container in cool, dry place out of reach from children</a:t>
            </a:r>
          </a:p>
          <a:p>
            <a:pPr lvl="1">
              <a:buFont typeface="Wingdings" pitchFamily="2" charset="2"/>
              <a:buChar char="ü"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Safe Disposal: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There are specific websites that specialize in safe drug disposal (</a:t>
            </a:r>
            <a:r>
              <a:rPr lang="en-US" sz="2000" dirty="0" err="1">
                <a:solidFill>
                  <a:schemeClr val="tx2"/>
                </a:solidFill>
              </a:rPr>
              <a:t>Disposemymeds.org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Walgreens Safe Disposal Bins (visit website for locations)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Proper disposal recipes for home and other resources on FDA website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8" name="Graphic 27" descr="Garbage">
            <a:extLst>
              <a:ext uri="{FF2B5EF4-FFF2-40B4-BE49-F238E27FC236}">
                <a16:creationId xmlns:a16="http://schemas.microsoft.com/office/drawing/2014/main" id="{4E0095B4-9BE5-4DDF-A779-E9596518B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786" y="1600708"/>
            <a:ext cx="3657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FEA01-1CC7-9446-8200-162C52099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5AEB6-2EE8-194D-A704-5BD47047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634" y="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Educate.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Know the Signs of an Overdose</a:t>
            </a:r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4C4259B1-1D3B-734D-8D07-EA4DBCBC0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9" r="3" b="6933"/>
          <a:stretch/>
        </p:blipFill>
        <p:spPr>
          <a:xfrm>
            <a:off x="198233" y="1894406"/>
            <a:ext cx="7435659" cy="3069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E60A23-0EE8-9141-88E4-821E9D65CFEC}"/>
              </a:ext>
            </a:extLst>
          </p:cNvPr>
          <p:cNvSpPr txBox="1"/>
          <p:nvPr/>
        </p:nvSpPr>
        <p:spPr>
          <a:xfrm>
            <a:off x="8339328" y="1655065"/>
            <a:ext cx="3090672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31771-89B8-A44B-AD5D-7DE07FC800AD}"/>
              </a:ext>
            </a:extLst>
          </p:cNvPr>
          <p:cNvSpPr txBox="1"/>
          <p:nvPr/>
        </p:nvSpPr>
        <p:spPr>
          <a:xfrm>
            <a:off x="8309633" y="1197864"/>
            <a:ext cx="274902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Knowing the signs of an overdose could potentially help to save a life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If you or others experience these signs, call 911 immediately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If available, safely and responsibly administer Narcan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Narcan is available at most pharmacies without a prescription and without needing to provide personal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D1B1B-14BC-0D45-B208-A4D452AF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8D24D-32A7-3A4D-8E42-8E1A4C89BFFA}"/>
              </a:ext>
            </a:extLst>
          </p:cNvPr>
          <p:cNvSpPr txBox="1"/>
          <p:nvPr/>
        </p:nvSpPr>
        <p:spPr>
          <a:xfrm>
            <a:off x="1121348" y="5097306"/>
            <a:ext cx="558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Fig. 3. : “Rady Children's Hospital San Diego.” </a:t>
            </a:r>
            <a:r>
              <a:rPr lang="en-US" sz="1100" i="1" dirty="0">
                <a:solidFill>
                  <a:schemeClr val="tx2"/>
                </a:solidFill>
              </a:rPr>
              <a:t>Rady Children's Hospital San Diego</a:t>
            </a:r>
            <a:r>
              <a:rPr lang="en-US" sz="1100" dirty="0">
                <a:solidFill>
                  <a:schemeClr val="tx2"/>
                </a:solidFill>
              </a:rPr>
              <a:t>, https://</a:t>
            </a:r>
            <a:r>
              <a:rPr lang="en-US" sz="1100" dirty="0" err="1">
                <a:solidFill>
                  <a:schemeClr val="tx2"/>
                </a:solidFill>
              </a:rPr>
              <a:t>www.rchsd.org</a:t>
            </a:r>
            <a:r>
              <a:rPr lang="en-US" sz="1100" dirty="0">
                <a:solidFill>
                  <a:schemeClr val="tx2"/>
                </a:solidFill>
              </a:rPr>
              <a:t>/programs-services/pain-management/recognizing-overdose-what-to-do/.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42360832-C040-4611-AA12-9A181A147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89" y="1695708"/>
            <a:ext cx="3218688" cy="3218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A4544-0ABB-1444-B1AF-1B647D54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en-US" dirty="0"/>
              <a:t>Provide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2518-5936-4B4E-AB93-A6BFE8C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889" y="89412"/>
            <a:ext cx="4964065" cy="3212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https://www.drugabuse.gov/patients-families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Helpful website for those struggling with opioid addiction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Provides treatment resources for teens, young adults, and adults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Also provides information for those with friends or family members dealing with addiction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CCC37-6D2F-4645-894D-620EF74BA24F}"/>
              </a:ext>
            </a:extLst>
          </p:cNvPr>
          <p:cNvSpPr txBox="1"/>
          <p:nvPr/>
        </p:nvSpPr>
        <p:spPr>
          <a:xfrm>
            <a:off x="5554980" y="3302005"/>
            <a:ext cx="43259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</a:t>
            </a:r>
            <a:r>
              <a:rPr lang="en-US" sz="2000" b="1" u="sng" dirty="0">
                <a:solidFill>
                  <a:schemeClr val="tx2"/>
                </a:solidFill>
              </a:rPr>
              <a:t> at Wayne State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Counseling and Psychological Services for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Whether you or someone you know needs to talk, CAPS is a great resource for those struggling with opioid abuse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32F15-B4A1-A244-83F4-342BE3973F1F}"/>
              </a:ext>
            </a:extLst>
          </p:cNvPr>
          <p:cNvSpPr txBox="1"/>
          <p:nvPr/>
        </p:nvSpPr>
        <p:spPr>
          <a:xfrm>
            <a:off x="974156" y="2765305"/>
            <a:ext cx="4242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u="sng" dirty="0"/>
              <a:t>Wayne State University CHC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Wayne State University Campus Health Center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Open Monday-Friday from 9:00am-5:30pm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Great resource for students concerned about opioid abuse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Staff readily available to help on the road to recovery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74BE9-BBD4-554E-9016-891339E47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884" y="6160267"/>
            <a:ext cx="2185115" cy="6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968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Impact</vt:lpstr>
      <vt:lpstr>Wingdings</vt:lpstr>
      <vt:lpstr>Badge</vt:lpstr>
      <vt:lpstr>Opioid Awareness</vt:lpstr>
      <vt:lpstr>What is an Opioid?</vt:lpstr>
      <vt:lpstr>How Did the Crisis Begin?</vt:lpstr>
      <vt:lpstr>Result: Overdose Deaths of Prescription Opioids</vt:lpstr>
      <vt:lpstr>Result: Overdose Deaths Involving Any Opioid</vt:lpstr>
      <vt:lpstr>What Can be Done?</vt:lpstr>
      <vt:lpstr>Store and Dispose</vt:lpstr>
      <vt:lpstr>Educate. Know the Signs of an Overdose</vt:lpstr>
      <vt:lpstr>Provide and Support</vt:lpstr>
      <vt:lpstr>Antibiotic Awareness</vt:lpstr>
      <vt:lpstr>What is an Antibiotic?</vt:lpstr>
      <vt:lpstr>What is Antibiotic Resistance?</vt:lpstr>
      <vt:lpstr>PowerPoint Presentation</vt:lpstr>
      <vt:lpstr>PowerPoint Presentation</vt:lpstr>
      <vt:lpstr>How you can help</vt:lpstr>
      <vt:lpstr>How healthcare professionals can help</vt:lpstr>
      <vt:lpstr>Resources for antibiotic resistance Awareness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Awareness</dc:title>
  <dc:creator>Alexandra McIntosh</dc:creator>
  <cp:lastModifiedBy>Karen Huyghe</cp:lastModifiedBy>
  <cp:revision>3</cp:revision>
  <dcterms:created xsi:type="dcterms:W3CDTF">2019-11-25T01:50:21Z</dcterms:created>
  <dcterms:modified xsi:type="dcterms:W3CDTF">2019-12-04T16:44:02Z</dcterms:modified>
</cp:coreProperties>
</file>