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7"/>
  </p:notesMasterIdLst>
  <p:sldIdLst>
    <p:sldId id="256" r:id="rId2"/>
    <p:sldId id="257" r:id="rId3"/>
    <p:sldId id="283" r:id="rId4"/>
    <p:sldId id="259" r:id="rId5"/>
    <p:sldId id="285" r:id="rId6"/>
    <p:sldId id="262" r:id="rId7"/>
    <p:sldId id="288" r:id="rId8"/>
    <p:sldId id="263" r:id="rId9"/>
    <p:sldId id="289" r:id="rId10"/>
    <p:sldId id="264" r:id="rId11"/>
    <p:sldId id="290" r:id="rId12"/>
    <p:sldId id="265" r:id="rId13"/>
    <p:sldId id="291" r:id="rId14"/>
    <p:sldId id="266" r:id="rId15"/>
    <p:sldId id="292" r:id="rId16"/>
    <p:sldId id="267" r:id="rId17"/>
    <p:sldId id="304" r:id="rId18"/>
    <p:sldId id="268" r:id="rId19"/>
    <p:sldId id="293" r:id="rId20"/>
    <p:sldId id="269" r:id="rId21"/>
    <p:sldId id="294" r:id="rId22"/>
    <p:sldId id="315" r:id="rId23"/>
    <p:sldId id="316" r:id="rId24"/>
    <p:sldId id="270" r:id="rId25"/>
    <p:sldId id="308" r:id="rId26"/>
    <p:sldId id="271" r:id="rId27"/>
    <p:sldId id="305" r:id="rId28"/>
    <p:sldId id="272" r:id="rId29"/>
    <p:sldId id="295" r:id="rId30"/>
    <p:sldId id="273" r:id="rId31"/>
    <p:sldId id="306" r:id="rId32"/>
    <p:sldId id="275" r:id="rId33"/>
    <p:sldId id="307" r:id="rId34"/>
    <p:sldId id="317" r:id="rId35"/>
    <p:sldId id="318" r:id="rId36"/>
    <p:sldId id="277" r:id="rId37"/>
    <p:sldId id="298" r:id="rId38"/>
    <p:sldId id="278" r:id="rId39"/>
    <p:sldId id="299" r:id="rId40"/>
    <p:sldId id="279" r:id="rId41"/>
    <p:sldId id="300" r:id="rId42"/>
    <p:sldId id="282" r:id="rId43"/>
    <p:sldId id="303" r:id="rId44"/>
    <p:sldId id="309" r:id="rId45"/>
    <p:sldId id="31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  <a:srgbClr val="3C8500"/>
    <a:srgbClr val="7EB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355"/>
    <p:restoredTop sz="94663"/>
  </p:normalViewPr>
  <p:slideViewPr>
    <p:cSldViewPr>
      <p:cViewPr varScale="1">
        <p:scale>
          <a:sx n="67" d="100"/>
          <a:sy n="67" d="100"/>
        </p:scale>
        <p:origin x="176" y="1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76E43-DEBA-4A4F-B664-6F1406A9268C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19BE8-5F4A-4B82-8ABD-3E1AD3E47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19BE8-5F4A-4B82-8ABD-3E1AD3E47C5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F8EA04-937E-47FA-A8EA-AB628F69CE7D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F43084-41D9-4E1E-8F44-A26D3A14D5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8458200" cy="29718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7EB544"/>
                </a:solidFill>
                <a:latin typeface="Berlin Sans FB" pitchFamily="34" charset="0"/>
              </a:rPr>
              <a:t>FACT!!!</a:t>
            </a:r>
            <a:br>
              <a:rPr lang="en-US" sz="8000" dirty="0">
                <a:solidFill>
                  <a:srgbClr val="002060"/>
                </a:solidFill>
                <a:latin typeface="Berlin Sans FB" pitchFamily="34" charset="0"/>
              </a:rPr>
            </a:br>
            <a:br>
              <a:rPr lang="en-US" sz="8000" dirty="0">
                <a:solidFill>
                  <a:srgbClr val="002060"/>
                </a:solidFill>
                <a:latin typeface="Berlin Sans FB" pitchFamily="34" charset="0"/>
              </a:rPr>
            </a:br>
            <a:r>
              <a:rPr lang="en-US" sz="8000" dirty="0">
                <a:solidFill>
                  <a:srgbClr val="92D050"/>
                </a:solidFill>
                <a:latin typeface="Berlin Sans FB" pitchFamily="34" charset="0"/>
              </a:rPr>
              <a:t>…or </a:t>
            </a:r>
            <a:r>
              <a:rPr lang="en-US" sz="8000" dirty="0">
                <a:solidFill>
                  <a:srgbClr val="92D050"/>
                </a:solidFill>
                <a:effectLst>
                  <a:reflection blurRad="12700" stA="50000" endPos="55000" dir="5400000" sy="-90000" algn="bl" rotWithShape="0"/>
                </a:effectLst>
                <a:latin typeface="Berlin Sans FB" pitchFamily="34" charset="0"/>
              </a:rPr>
              <a:t>MYTH</a:t>
            </a:r>
            <a:r>
              <a:rPr lang="en-US" sz="8000" dirty="0">
                <a:solidFill>
                  <a:srgbClr val="92D050"/>
                </a:solidFill>
                <a:latin typeface="Berlin Sans FB" pitchFamily="34" charset="0"/>
              </a:rPr>
              <a:t>???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5334000"/>
            <a:ext cx="8458200" cy="9144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tx1"/>
                </a:solidFill>
                <a:latin typeface="Berlin Sans FB" pitchFamily="34" charset="0"/>
              </a:rPr>
              <a:t>How much do you REALLY know about Sexual Health?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You can get an STI from skin to skin contact, even when there is no semen involved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17986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700" y="4528999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Genital Herpes and HPV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Chlamydia and gonorrhea are not serious infections and will usually go away on their own if not treated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1722438"/>
          </a:xfrm>
        </p:spPr>
        <p:txBody>
          <a:bodyPr/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4343400"/>
            <a:ext cx="815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Left untreated, these STIs can lead to Pelvic Inflammatory Disease (PID), epididymitis, inflamed prostate, urethral scarring and  infertility in women and men.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2514600"/>
          </a:xfrm>
        </p:spPr>
        <p:txBody>
          <a:bodyPr/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2 condoms will give you more protection than 1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17986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3434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The friction created when 2 condoms rub can cause the condoms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to break and/or slip off.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One condom, used correctly, is plenty.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Even if you get checked and you're STI free, your partner should get checked as well 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15700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39624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Getting tested is EVERYONE’S responsibility! 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Talk openly with your partner and get tested together BEFORE you have sex. Makes things so much less complicated and stressful! 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College is stressful enough…who needs more stress??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30940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There are a couple STI’s you can get from a toilet seat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18748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293384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STI-causing germs do not survive on the surface of the seat.  It just doesn’t happen. 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You can get an STI from oral sex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240823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You can get an STI from an infected person even if you only have sex with them once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1722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4196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Yep. It only takes one time.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187483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The tests done to check for STI’s are very uncomfortable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700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3733800"/>
            <a:ext cx="632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erlin Sans FB" pitchFamily="34" charset="0"/>
              </a:rPr>
              <a:t>Urine sample – Chlamydia, Gonorrhea, </a:t>
            </a:r>
            <a:r>
              <a:rPr lang="en-US" sz="2400" dirty="0" err="1">
                <a:latin typeface="Berlin Sans FB" pitchFamily="34" charset="0"/>
              </a:rPr>
              <a:t>Trich</a:t>
            </a:r>
            <a:endParaRPr lang="en-US" sz="2400" dirty="0">
              <a:latin typeface="Berlin Sans FB" pitchFamily="34" charset="0"/>
            </a:endParaRPr>
          </a:p>
          <a:p>
            <a:r>
              <a:rPr lang="en-US" sz="2400" dirty="0">
                <a:latin typeface="Berlin Sans FB" pitchFamily="34" charset="0"/>
              </a:rPr>
              <a:t>Vaginal swab – </a:t>
            </a:r>
            <a:r>
              <a:rPr lang="en-US" sz="2400" dirty="0" err="1">
                <a:latin typeface="Berlin Sans FB" pitchFamily="34" charset="0"/>
              </a:rPr>
              <a:t>Trich</a:t>
            </a:r>
            <a:r>
              <a:rPr lang="en-US" sz="2400" dirty="0">
                <a:latin typeface="Berlin Sans FB" pitchFamily="34" charset="0"/>
              </a:rPr>
              <a:t> </a:t>
            </a:r>
          </a:p>
          <a:p>
            <a:r>
              <a:rPr lang="en-US" sz="2400" dirty="0">
                <a:latin typeface="Berlin Sans FB" pitchFamily="34" charset="0"/>
              </a:rPr>
              <a:t>Finger Poke/Mouth Swab – HIV</a:t>
            </a:r>
          </a:p>
          <a:p>
            <a:r>
              <a:rPr lang="en-US" sz="2400" dirty="0">
                <a:latin typeface="Berlin Sans FB" pitchFamily="34" charset="0"/>
              </a:rPr>
              <a:t>Blood Draw – Syphilis</a:t>
            </a:r>
          </a:p>
          <a:p>
            <a:r>
              <a:rPr lang="en-US" sz="2400" dirty="0">
                <a:latin typeface="Berlin Sans FB" pitchFamily="34" charset="0"/>
              </a:rPr>
              <a:t>Pap smear – HPV (women 21 &amp; up)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32464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It is possible to transmit genital herpes when the infected person is NOT having an outbreak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4175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44196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It IS possible for Herpes to spread when there’s no visible outbreak. About 80% of people with genital herpes have no symptoms or don’t recognize them. 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574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If I trust the person I’m dating, we don’t need STI tests</a:t>
            </a:r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17224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4958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1 in 2 sexually active people will get an STI by age 25 and most won’t know it. </a:t>
            </a:r>
          </a:p>
          <a:p>
            <a:pPr algn="ctr"/>
            <a:r>
              <a:rPr lang="en-US" sz="2800" dirty="0">
                <a:latin typeface="Berlin Sans FB" pitchFamily="34" charset="0"/>
              </a:rPr>
              <a:t>Even trustworthy people.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478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Doctors do not automatically test every patient for STI’s, even if the patient is seen regularly</a:t>
            </a:r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16462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124200"/>
            <a:ext cx="7772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erlin Sans FB" pitchFamily="34" charset="0"/>
              </a:rPr>
              <a:t>STI screening is not part of every healthcare provider’s 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routine health care (although it should be).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 Don’t assume you being tested for STI’s just because you 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give a urine sample. 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A Pap smear is not an STI test.  </a:t>
            </a:r>
          </a:p>
          <a:p>
            <a:pPr algn="ctr"/>
            <a:endParaRPr lang="en-US" sz="2000" dirty="0">
              <a:latin typeface="Berlin Sans FB" pitchFamily="34" charset="0"/>
            </a:endParaRPr>
          </a:p>
          <a:p>
            <a:pPr algn="ctr"/>
            <a:r>
              <a:rPr lang="en-US" sz="2000" dirty="0">
                <a:latin typeface="Berlin Sans FB" pitchFamily="34" charset="0"/>
              </a:rPr>
              <a:t>Sexual health is an important part of your health. 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TALK to your health care provider. 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ASK for STI testing. </a:t>
            </a:r>
          </a:p>
          <a:p>
            <a:pPr algn="ctr"/>
            <a:r>
              <a:rPr lang="en-US" sz="2000" dirty="0">
                <a:latin typeface="Berlin Sans FB" pitchFamily="34" charset="0"/>
              </a:rPr>
              <a:t>ASK what they are testing you for. 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76400"/>
            <a:ext cx="3886200" cy="20272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</a:t>
            </a:r>
            <a:r>
              <a:rPr lang="en-US" sz="9600" dirty="0">
                <a:solidFill>
                  <a:srgbClr val="7EB544"/>
                </a:solidFill>
              </a:rPr>
              <a:t>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343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Chlamydia, Gonorrhea, Herpes, Syphilis, HPV and HIV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can be transmitted via oral sex.</a:t>
            </a:r>
          </a:p>
          <a:p>
            <a:pPr algn="ctr"/>
            <a:endParaRPr lang="en-US" sz="2400" dirty="0">
              <a:latin typeface="Berlin Sans FB" pitchFamily="34" charset="0"/>
            </a:endParaRPr>
          </a:p>
          <a:p>
            <a:pPr algn="ctr"/>
            <a:r>
              <a:rPr lang="en-US" sz="2400" dirty="0">
                <a:latin typeface="Berlin Sans FB" pitchFamily="34" charset="0"/>
              </a:rPr>
              <a:t>Use a condom or dental dam for safe oral sex.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0980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Women don’t need to carry condoms. That’s the guy’s job.</a:t>
            </a:r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16462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4419600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No explanation needed here. </a:t>
            </a:r>
          </a:p>
          <a:p>
            <a:pPr algn="ctr"/>
            <a:r>
              <a:rPr lang="en-US" sz="2800" dirty="0">
                <a:latin typeface="Berlin Sans FB" pitchFamily="34" charset="0"/>
              </a:rPr>
              <a:t>Be responsible for yourself.</a:t>
            </a:r>
          </a:p>
          <a:p>
            <a:pPr algn="ctr"/>
            <a:r>
              <a:rPr lang="en-US" sz="2800" dirty="0">
                <a:latin typeface="Berlin Sans FB" pitchFamily="34" charset="0"/>
              </a:rPr>
              <a:t>Condom Club Cards are $5 for 50 condoms at Campus Health Center.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23320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If he “pulls out”, I can’t get an STI or get pregnant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1722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4419600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Pulling out/Withdrawal is anywhere from 73-82% effective, meaning that there is still a 27-18% chance a pregnancy can occur. Any genital contact may lead to an STI.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7224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It is NOT a good idea </a:t>
            </a:r>
          </a:p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to store condoms </a:t>
            </a:r>
          </a:p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in my wallet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700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191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Condoms should be stored in a cool, dry, dark place. Extreme heat or cold can damage the condom. 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4400" dirty="0">
                <a:solidFill>
                  <a:srgbClr val="7EB544"/>
                </a:solidFill>
                <a:latin typeface="Berlin Sans FB" pitchFamily="34" charset="0"/>
              </a:rPr>
              <a:t>It is a good idea to douche right after sex because it will decrease the likelihood of contracting an STI or getting pregnant, plus it’s a good, hygienic practice  that all women should do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20272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900" y="48006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It’s NEVER a good idea to douche. </a:t>
            </a:r>
          </a:p>
          <a:p>
            <a:pPr algn="ctr"/>
            <a:r>
              <a:rPr lang="en-US" sz="2800" dirty="0">
                <a:latin typeface="Berlin Sans FB" pitchFamily="34" charset="0"/>
              </a:rPr>
              <a:t>Doesn’t prevent STI’s or pregnancy. </a:t>
            </a:r>
          </a:p>
          <a:p>
            <a:pPr algn="ctr"/>
            <a:r>
              <a:rPr lang="en-US" sz="2800" dirty="0">
                <a:latin typeface="Berlin Sans FB" pitchFamily="34" charset="0"/>
              </a:rPr>
              <a:t>Does cause irritation and Bacterial Vaginosis</a:t>
            </a:r>
            <a:r>
              <a:rPr lang="en-US" sz="2800" dirty="0"/>
              <a:t>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Oops! I had unprotected sex last night – I need to get tested RIGHT NOW – the sooner the better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16462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495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Wait 5-7 days unless you’re having symptoms.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 It can take about a week for Chlamydia and Gonorrhea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to show up on a urine test.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2 -12 weeks for HIV &amp; Syphilis blood tests. 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6274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Most people </a:t>
            </a:r>
          </a:p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infected with an STI </a:t>
            </a:r>
          </a:p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have NO SYMPTOMS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An old Chlamydia infection can sometimes “re-activate” even if it was treated with antibiotics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1722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3528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When treated correctly, Chlamydia is curable and will not return unless the person is RE-INFECTED. The same is true for other bacterial STI’s.</a:t>
            </a:r>
          </a:p>
          <a:p>
            <a:pPr algn="ctr"/>
            <a:endParaRPr lang="en-US" sz="2400" dirty="0">
              <a:latin typeface="Berlin Sans FB" pitchFamily="34" charset="0"/>
            </a:endParaRPr>
          </a:p>
          <a:p>
            <a:pPr algn="ctr"/>
            <a:r>
              <a:rPr lang="en-US" sz="2400" dirty="0">
                <a:latin typeface="Berlin Sans FB" pitchFamily="34" charset="0"/>
              </a:rPr>
              <a:t>If you test positive for Chlamydia or Gonorrhea, you should get tested again 3 months after treatment to 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rule out re-infection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The “Morning After Pill” must be taken within 24 hours of unprotected sex to be effective in preventing a pregnancy from occurring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17986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4196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erlin Sans FB" pitchFamily="34" charset="0"/>
              </a:rPr>
              <a:t>Emergency contraception, aka “The Morning After Pill” can prevent pregnancy if taken up to 5 days after unprotected sex. It can be obtained without a prescription here at Campus Health Center OR at your local pharmacy.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>
              <a:latin typeface="Berlin Sans FB" pitchFamily="34" charset="0"/>
            </a:endParaRPr>
          </a:p>
          <a:p>
            <a:pPr algn="ctr">
              <a:buNone/>
            </a:pPr>
            <a:r>
              <a:rPr lang="en-US" sz="5400" dirty="0">
                <a:solidFill>
                  <a:srgbClr val="7EB544"/>
                </a:solidFill>
                <a:latin typeface="Berlin Sans FB" pitchFamily="34" charset="0"/>
              </a:rPr>
              <a:t>There is a place right here on campus where I can get STI testing and get all my questions answered about sexual health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49383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2819400"/>
            <a:ext cx="7086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Campus Health Center </a:t>
            </a:r>
            <a:r>
              <a:rPr lang="en-US" dirty="0">
                <a:latin typeface="Berlin Sans FB" pitchFamily="34" charset="0"/>
              </a:rPr>
              <a:t>is located on campus at 5285 Anthony Wayne Drive.</a:t>
            </a:r>
          </a:p>
          <a:p>
            <a:pPr algn="ctr"/>
            <a:r>
              <a:rPr lang="en-US" dirty="0">
                <a:latin typeface="Berlin Sans FB" pitchFamily="34" charset="0"/>
              </a:rPr>
              <a:t>We offer </a:t>
            </a:r>
            <a:r>
              <a:rPr lang="en-US" sz="2400" dirty="0">
                <a:latin typeface="Berlin Sans FB" pitchFamily="34" charset="0"/>
              </a:rPr>
              <a:t>FREE testing</a:t>
            </a:r>
            <a:r>
              <a:rPr lang="en-US" dirty="0">
                <a:latin typeface="Berlin Sans FB" pitchFamily="34" charset="0"/>
              </a:rPr>
              <a:t>. All you need to do is call or stop in to schedule an appointment. </a:t>
            </a:r>
          </a:p>
          <a:p>
            <a:pPr algn="ctr"/>
            <a:r>
              <a:rPr lang="en-US" dirty="0">
                <a:latin typeface="Berlin Sans FB" pitchFamily="34" charset="0"/>
              </a:rPr>
              <a:t>If you don’t want to be tested, but just have some questions, call us!  We are here to help!</a:t>
            </a:r>
          </a:p>
          <a:p>
            <a:pPr algn="ctr"/>
            <a:r>
              <a:rPr lang="en-US" sz="3200" dirty="0">
                <a:latin typeface="Berlin Sans FB" pitchFamily="34" charset="0"/>
              </a:rPr>
              <a:t>campushealth@wayne.edu</a:t>
            </a:r>
          </a:p>
          <a:p>
            <a:pPr algn="ctr"/>
            <a:r>
              <a:rPr lang="en-US" sz="3200" dirty="0">
                <a:latin typeface="Berlin Sans FB" pitchFamily="34" charset="0"/>
              </a:rPr>
              <a:t>313.577.5041</a:t>
            </a:r>
          </a:p>
          <a:p>
            <a:pPr algn="ctr"/>
            <a:r>
              <a:rPr lang="en-US" sz="3200" dirty="0">
                <a:latin typeface="Berlin Sans FB" pitchFamily="34" charset="0"/>
              </a:rPr>
              <a:t>health.wayne.edu 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3429000"/>
            <a:ext cx="6172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erlin Sans FB" pitchFamily="34" charset="0"/>
              </a:rPr>
              <a:t>Most people with an STI have no symptoms; but the infection can still cause damage silently.</a:t>
            </a:r>
          </a:p>
          <a:p>
            <a:pPr algn="ctr"/>
            <a:endParaRPr lang="en-US" sz="2400" dirty="0">
              <a:latin typeface="Berlin Sans FB" pitchFamily="34" charset="0"/>
            </a:endParaRPr>
          </a:p>
          <a:p>
            <a:pPr algn="ctr"/>
            <a:r>
              <a:rPr lang="en-US" sz="2400" dirty="0">
                <a:latin typeface="Berlin Sans FB" pitchFamily="34" charset="0"/>
              </a:rPr>
              <a:t>The only way to know for sure is to get tested. Together.</a:t>
            </a:r>
          </a:p>
          <a:p>
            <a:pPr algn="ctr"/>
            <a:r>
              <a:rPr lang="en-US" sz="2400" dirty="0">
                <a:latin typeface="Berlin Sans FB" pitchFamily="34" charset="0"/>
              </a:rPr>
              <a:t> BEFORE you have sex.</a:t>
            </a:r>
          </a:p>
          <a:p>
            <a:pPr algn="ctr"/>
            <a:endParaRPr lang="en-US" dirty="0">
              <a:solidFill>
                <a:srgbClr val="002060"/>
              </a:solidFill>
              <a:latin typeface="Berlin Sans FB" pitchFamily="34" charset="0"/>
            </a:endParaRPr>
          </a:p>
          <a:p>
            <a:pPr algn="ctr"/>
            <a:r>
              <a:rPr lang="en-US" dirty="0">
                <a:solidFill>
                  <a:srgbClr val="002060"/>
                </a:solidFill>
                <a:latin typeface="Berlin Sans FB" pitchFamily="34" charset="0"/>
              </a:rPr>
              <a:t> </a:t>
            </a:r>
          </a:p>
          <a:p>
            <a:pPr algn="ctr"/>
            <a:endParaRPr lang="en-US" sz="2400" dirty="0">
              <a:solidFill>
                <a:srgbClr val="002060"/>
              </a:solidFill>
              <a:latin typeface="Berlin Sans FB" pitchFamily="34" charset="0"/>
            </a:endParaRP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If you have sex in a pool or hot tub, the chlorine and heat will kill anything and everything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1722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MYTH!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267200"/>
            <a:ext cx="81534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Berlin Sans FB" pitchFamily="34" charset="0"/>
              </a:rPr>
              <a:t>This is an urban legend</a:t>
            </a:r>
            <a:r>
              <a:rPr lang="en-US" sz="2400" dirty="0">
                <a:latin typeface="Berlin Sans FB" pitchFamily="34" charset="0"/>
              </a:rPr>
              <a:t>. Chlorine in a pool or heat in a hot tub will not prevent transmission of STI’s. It will not kill sperm inside a woman’s vagina. </a:t>
            </a:r>
          </a:p>
          <a:p>
            <a:endParaRPr lang="en-US" sz="2400" dirty="0">
              <a:latin typeface="Berlin Sans FB" pitchFamily="34" charset="0"/>
            </a:endParaRPr>
          </a:p>
          <a:p>
            <a:r>
              <a:rPr lang="en-US" sz="2800" dirty="0">
                <a:latin typeface="Berlin Sans FB" pitchFamily="34" charset="0"/>
              </a:rPr>
              <a:t>Chlorine is not a condom</a:t>
            </a:r>
            <a:r>
              <a:rPr lang="en-US" sz="2400" dirty="0">
                <a:latin typeface="Berlin Sans FB" pitchFamily="34" charset="0"/>
              </a:rPr>
              <a:t>. </a:t>
            </a:r>
            <a:r>
              <a:rPr lang="en-US" sz="2800" dirty="0">
                <a:latin typeface="Berlin Sans FB" pitchFamily="34" charset="0"/>
              </a:rPr>
              <a:t>A condom is a condom</a:t>
            </a:r>
            <a:r>
              <a:rPr lang="en-US" sz="2400" dirty="0">
                <a:latin typeface="Berlin Sans FB" pitchFamily="34" charset="0"/>
              </a:rPr>
              <a:t>. 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3246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rgbClr val="7EB544"/>
                </a:solidFill>
                <a:latin typeface="Berlin Sans FB" pitchFamily="34" charset="0"/>
              </a:rPr>
              <a:t>Plastic wrap is NOT an adequate substitute for a condom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pic>
        <p:nvPicPr>
          <p:cNvPr id="5" name="Picture 4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1722438"/>
          </a:xfrm>
        </p:spPr>
        <p:txBody>
          <a:bodyPr/>
          <a:lstStyle/>
          <a:p>
            <a:pPr algn="ctr">
              <a:buNone/>
            </a:pPr>
            <a:r>
              <a:rPr lang="en-US" sz="9600" dirty="0">
                <a:solidFill>
                  <a:srgbClr val="7EB544"/>
                </a:solidFill>
                <a:latin typeface="Berlin Sans FB" pitchFamily="34" charset="0"/>
              </a:rPr>
              <a:t>FACT!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533400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WSU Campus Health Center | http://health.wayne.edu | 313-577-5041 | campushealth@wayne.edu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48006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lin Sans FB" pitchFamily="34" charset="0"/>
              </a:rPr>
              <a:t>Plastic wrap has tiny holes and is not effective at preventing STI’s or pregnancy.</a:t>
            </a:r>
          </a:p>
        </p:txBody>
      </p:sp>
      <p:pic>
        <p:nvPicPr>
          <p:cNvPr id="6" name="Picture 5" descr="CH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1" y="0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2022</Words>
  <Application>Microsoft Macintosh PowerPoint</Application>
  <PresentationFormat>On-screen Show (4:3)</PresentationFormat>
  <Paragraphs>165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Berlin Sans FB</vt:lpstr>
      <vt:lpstr>Calibri</vt:lpstr>
      <vt:lpstr>Franklin Gothic Book</vt:lpstr>
      <vt:lpstr>Franklin Gothic Medium</vt:lpstr>
      <vt:lpstr>Times New Roman</vt:lpstr>
      <vt:lpstr>Wingdings 2</vt:lpstr>
      <vt:lpstr>Trek</vt:lpstr>
      <vt:lpstr>FACT!!!  …or MYTH???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FACT!!! …or MYTH???</dc:title>
  <dc:creator>cbellak</dc:creator>
  <cp:lastModifiedBy>Danielle Butler</cp:lastModifiedBy>
  <cp:revision>126</cp:revision>
  <dcterms:created xsi:type="dcterms:W3CDTF">2012-12-20T15:52:17Z</dcterms:created>
  <dcterms:modified xsi:type="dcterms:W3CDTF">2019-11-10T22:35:09Z</dcterms:modified>
</cp:coreProperties>
</file>